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6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4.xml" ContentType="application/vnd.openxmlformats-officedocument.drawingml.diagramLayout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4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rawing7.xml" ContentType="application/vnd.ms-office.drawingml.diagramDrawing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9" r:id="rId14"/>
    <p:sldId id="267" r:id="rId15"/>
    <p:sldId id="269" r:id="rId1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A511C-D8E5-4176-8B40-820EAC53A89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71F842E-E924-468A-BE7D-A6EAA1856536}">
      <dgm:prSet/>
      <dgm:spPr/>
      <dgm:t>
        <a:bodyPr/>
        <a:lstStyle/>
        <a:p>
          <a:r>
            <a:rPr lang="en-US" dirty="0"/>
            <a:t>Report to the General Assembly </a:t>
          </a:r>
        </a:p>
      </dgm:t>
    </dgm:pt>
    <dgm:pt modelId="{6934FB24-581E-436C-8C2B-88CE1CBD3A3A}" type="parTrans" cxnId="{4B7B607F-7F1B-4D49-AFEB-98BC6FA229A6}">
      <dgm:prSet/>
      <dgm:spPr/>
      <dgm:t>
        <a:bodyPr/>
        <a:lstStyle/>
        <a:p>
          <a:endParaRPr lang="en-US"/>
        </a:p>
      </dgm:t>
    </dgm:pt>
    <dgm:pt modelId="{4861F04A-0128-4A3D-98D2-1CE74ECFFBD5}" type="sibTrans" cxnId="{4B7B607F-7F1B-4D49-AFEB-98BC6FA229A6}">
      <dgm:prSet/>
      <dgm:spPr/>
      <dgm:t>
        <a:bodyPr/>
        <a:lstStyle/>
        <a:p>
          <a:endParaRPr lang="en-US"/>
        </a:p>
      </dgm:t>
    </dgm:pt>
    <dgm:pt modelId="{687C9BE2-7B2A-49D8-806E-686372865FE5}">
      <dgm:prSet/>
      <dgm:spPr/>
      <dgm:t>
        <a:bodyPr/>
        <a:lstStyle/>
        <a:p>
          <a:r>
            <a:rPr lang="en-US" dirty="0"/>
            <a:t>Quorum required for a meeting</a:t>
          </a:r>
        </a:p>
      </dgm:t>
    </dgm:pt>
    <dgm:pt modelId="{CA7C72F0-1D36-4C68-85A6-5CAA903EDAC4}" type="parTrans" cxnId="{EFE917D0-D6CE-423A-A5FC-E02E466E5809}">
      <dgm:prSet/>
      <dgm:spPr/>
      <dgm:t>
        <a:bodyPr/>
        <a:lstStyle/>
        <a:p>
          <a:endParaRPr lang="en-US"/>
        </a:p>
      </dgm:t>
    </dgm:pt>
    <dgm:pt modelId="{8BA9C92F-C90F-448C-83B3-3FA94A3FAED5}" type="sibTrans" cxnId="{EFE917D0-D6CE-423A-A5FC-E02E466E5809}">
      <dgm:prSet/>
      <dgm:spPr/>
      <dgm:t>
        <a:bodyPr/>
        <a:lstStyle/>
        <a:p>
          <a:endParaRPr lang="en-US"/>
        </a:p>
      </dgm:t>
    </dgm:pt>
    <dgm:pt modelId="{96D3EA84-B149-4464-B57D-90C169D1E6EA}">
      <dgm:prSet/>
      <dgm:spPr/>
      <dgm:t>
        <a:bodyPr/>
        <a:lstStyle/>
        <a:p>
          <a:r>
            <a:rPr lang="en-US" dirty="0"/>
            <a:t>Majority vote of present members required for action</a:t>
          </a:r>
        </a:p>
      </dgm:t>
    </dgm:pt>
    <dgm:pt modelId="{00FDAC7C-E983-4300-838F-7A3793F03431}" type="parTrans" cxnId="{8AE520A4-F43F-4510-B7CB-C10D5518D56B}">
      <dgm:prSet/>
      <dgm:spPr/>
      <dgm:t>
        <a:bodyPr/>
        <a:lstStyle/>
        <a:p>
          <a:endParaRPr lang="en-US"/>
        </a:p>
      </dgm:t>
    </dgm:pt>
    <dgm:pt modelId="{6164DF09-FF34-4121-B6DD-2DF17F54A105}" type="sibTrans" cxnId="{8AE520A4-F43F-4510-B7CB-C10D5518D56B}">
      <dgm:prSet/>
      <dgm:spPr/>
      <dgm:t>
        <a:bodyPr/>
        <a:lstStyle/>
        <a:p>
          <a:endParaRPr lang="en-US"/>
        </a:p>
      </dgm:t>
    </dgm:pt>
    <dgm:pt modelId="{37260407-E01D-466F-BB44-5F2FD36121A7}" type="pres">
      <dgm:prSet presAssocID="{EBDA511C-D8E5-4176-8B40-820EAC53A893}" presName="root" presStyleCnt="0">
        <dgm:presLayoutVars>
          <dgm:dir/>
          <dgm:resizeHandles val="exact"/>
        </dgm:presLayoutVars>
      </dgm:prSet>
      <dgm:spPr/>
    </dgm:pt>
    <dgm:pt modelId="{6BC3EFDC-F8AB-4788-86E6-83797561DB7D}" type="pres">
      <dgm:prSet presAssocID="{271F842E-E924-468A-BE7D-A6EAA1856536}" presName="compNode" presStyleCnt="0"/>
      <dgm:spPr/>
    </dgm:pt>
    <dgm:pt modelId="{59FF009C-F30E-48A5-B278-4A49F4511347}" type="pres">
      <dgm:prSet presAssocID="{271F842E-E924-468A-BE7D-A6EAA1856536}" presName="bgRect" presStyleLbl="bgShp" presStyleIdx="0" presStyleCnt="3"/>
      <dgm:spPr>
        <a:solidFill>
          <a:schemeClr val="tx1">
            <a:lumMod val="65000"/>
          </a:schemeClr>
        </a:solidFill>
      </dgm:spPr>
    </dgm:pt>
    <dgm:pt modelId="{24B7F02F-E176-48C4-9955-454892BC9679}" type="pres">
      <dgm:prSet presAssocID="{271F842E-E924-468A-BE7D-A6EAA185653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2A33EE90-5499-4EB5-8120-0B06EF462303}" type="pres">
      <dgm:prSet presAssocID="{271F842E-E924-468A-BE7D-A6EAA1856536}" presName="spaceRect" presStyleCnt="0"/>
      <dgm:spPr/>
    </dgm:pt>
    <dgm:pt modelId="{F11B4E14-C1BD-45CF-A839-731DEB8AA660}" type="pres">
      <dgm:prSet presAssocID="{271F842E-E924-468A-BE7D-A6EAA1856536}" presName="parTx" presStyleLbl="revTx" presStyleIdx="0" presStyleCnt="3">
        <dgm:presLayoutVars>
          <dgm:chMax val="0"/>
          <dgm:chPref val="0"/>
        </dgm:presLayoutVars>
      </dgm:prSet>
      <dgm:spPr/>
    </dgm:pt>
    <dgm:pt modelId="{42057843-858B-4CBA-83ED-E09184017AA8}" type="pres">
      <dgm:prSet presAssocID="{4861F04A-0128-4A3D-98D2-1CE74ECFFBD5}" presName="sibTrans" presStyleCnt="0"/>
      <dgm:spPr/>
    </dgm:pt>
    <dgm:pt modelId="{F159F7B9-9744-44CE-9572-0BD0F9ECD43F}" type="pres">
      <dgm:prSet presAssocID="{687C9BE2-7B2A-49D8-806E-686372865FE5}" presName="compNode" presStyleCnt="0"/>
      <dgm:spPr/>
    </dgm:pt>
    <dgm:pt modelId="{465D93A9-5EF7-4DAC-B617-0010F5308264}" type="pres">
      <dgm:prSet presAssocID="{687C9BE2-7B2A-49D8-806E-686372865FE5}" presName="bgRect" presStyleLbl="bgShp" presStyleIdx="1" presStyleCnt="3"/>
      <dgm:spPr>
        <a:solidFill>
          <a:schemeClr val="tx1">
            <a:lumMod val="65000"/>
          </a:schemeClr>
        </a:solidFill>
      </dgm:spPr>
    </dgm:pt>
    <dgm:pt modelId="{A844CA31-DDC5-40A7-88C8-221E000D16BC}" type="pres">
      <dgm:prSet presAssocID="{687C9BE2-7B2A-49D8-806E-686372865FE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A0AABDA-77A4-4608-87C6-CEB1B93C26FD}" type="pres">
      <dgm:prSet presAssocID="{687C9BE2-7B2A-49D8-806E-686372865FE5}" presName="spaceRect" presStyleCnt="0"/>
      <dgm:spPr/>
    </dgm:pt>
    <dgm:pt modelId="{CDBA651D-978D-4245-9872-FCB19EDBC1F9}" type="pres">
      <dgm:prSet presAssocID="{687C9BE2-7B2A-49D8-806E-686372865FE5}" presName="parTx" presStyleLbl="revTx" presStyleIdx="1" presStyleCnt="3">
        <dgm:presLayoutVars>
          <dgm:chMax val="0"/>
          <dgm:chPref val="0"/>
        </dgm:presLayoutVars>
      </dgm:prSet>
      <dgm:spPr/>
    </dgm:pt>
    <dgm:pt modelId="{B489F7E2-8AB0-41DB-B17A-421EA8F24970}" type="pres">
      <dgm:prSet presAssocID="{8BA9C92F-C90F-448C-83B3-3FA94A3FAED5}" presName="sibTrans" presStyleCnt="0"/>
      <dgm:spPr/>
    </dgm:pt>
    <dgm:pt modelId="{DADA92E3-E6E3-47E3-AFFA-BC14DA458EBF}" type="pres">
      <dgm:prSet presAssocID="{96D3EA84-B149-4464-B57D-90C169D1E6EA}" presName="compNode" presStyleCnt="0"/>
      <dgm:spPr/>
    </dgm:pt>
    <dgm:pt modelId="{FAD3186A-4B85-4276-A260-7B80E51F12F5}" type="pres">
      <dgm:prSet presAssocID="{96D3EA84-B149-4464-B57D-90C169D1E6EA}" presName="bgRect" presStyleLbl="bgShp" presStyleIdx="2" presStyleCnt="3"/>
      <dgm:spPr>
        <a:solidFill>
          <a:schemeClr val="tx1">
            <a:lumMod val="65000"/>
          </a:schemeClr>
        </a:solidFill>
      </dgm:spPr>
    </dgm:pt>
    <dgm:pt modelId="{1FDF52FD-D0B1-46A4-826A-2A2855694C96}" type="pres">
      <dgm:prSet presAssocID="{96D3EA84-B149-4464-B57D-90C169D1E6E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289F3181-EF68-40D5-8E27-CC111CFB03C5}" type="pres">
      <dgm:prSet presAssocID="{96D3EA84-B149-4464-B57D-90C169D1E6EA}" presName="spaceRect" presStyleCnt="0"/>
      <dgm:spPr/>
    </dgm:pt>
    <dgm:pt modelId="{EB53F1EC-C4CC-4142-B8B9-53B601DAA17D}" type="pres">
      <dgm:prSet presAssocID="{96D3EA84-B149-4464-B57D-90C169D1E6E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8699643-EDA3-4340-8F74-A83141973FCC}" type="presOf" srcId="{96D3EA84-B149-4464-B57D-90C169D1E6EA}" destId="{EB53F1EC-C4CC-4142-B8B9-53B601DAA17D}" srcOrd="0" destOrd="0" presId="urn:microsoft.com/office/officeart/2018/2/layout/IconVerticalSolidList"/>
    <dgm:cxn modelId="{BB90CC7C-C57D-487B-81E6-4A8A44CBD711}" type="presOf" srcId="{EBDA511C-D8E5-4176-8B40-820EAC53A893}" destId="{37260407-E01D-466F-BB44-5F2FD36121A7}" srcOrd="0" destOrd="0" presId="urn:microsoft.com/office/officeart/2018/2/layout/IconVerticalSolidList"/>
    <dgm:cxn modelId="{4B7B607F-7F1B-4D49-AFEB-98BC6FA229A6}" srcId="{EBDA511C-D8E5-4176-8B40-820EAC53A893}" destId="{271F842E-E924-468A-BE7D-A6EAA1856536}" srcOrd="0" destOrd="0" parTransId="{6934FB24-581E-436C-8C2B-88CE1CBD3A3A}" sibTransId="{4861F04A-0128-4A3D-98D2-1CE74ECFFBD5}"/>
    <dgm:cxn modelId="{8AE520A4-F43F-4510-B7CB-C10D5518D56B}" srcId="{EBDA511C-D8E5-4176-8B40-820EAC53A893}" destId="{96D3EA84-B149-4464-B57D-90C169D1E6EA}" srcOrd="2" destOrd="0" parTransId="{00FDAC7C-E983-4300-838F-7A3793F03431}" sibTransId="{6164DF09-FF34-4121-B6DD-2DF17F54A105}"/>
    <dgm:cxn modelId="{7F504CAA-ED39-4AD5-A1E2-E49AC2251319}" type="presOf" srcId="{687C9BE2-7B2A-49D8-806E-686372865FE5}" destId="{CDBA651D-978D-4245-9872-FCB19EDBC1F9}" srcOrd="0" destOrd="0" presId="urn:microsoft.com/office/officeart/2018/2/layout/IconVerticalSolidList"/>
    <dgm:cxn modelId="{EFE917D0-D6CE-423A-A5FC-E02E466E5809}" srcId="{EBDA511C-D8E5-4176-8B40-820EAC53A893}" destId="{687C9BE2-7B2A-49D8-806E-686372865FE5}" srcOrd="1" destOrd="0" parTransId="{CA7C72F0-1D36-4C68-85A6-5CAA903EDAC4}" sibTransId="{8BA9C92F-C90F-448C-83B3-3FA94A3FAED5}"/>
    <dgm:cxn modelId="{FB54C6E7-BED1-499D-A72E-C2E2CB633806}" type="presOf" srcId="{271F842E-E924-468A-BE7D-A6EAA1856536}" destId="{F11B4E14-C1BD-45CF-A839-731DEB8AA660}" srcOrd="0" destOrd="0" presId="urn:microsoft.com/office/officeart/2018/2/layout/IconVerticalSolidList"/>
    <dgm:cxn modelId="{394DC2C7-DE1C-4BBB-BAB7-3B7A315E8D40}" type="presParOf" srcId="{37260407-E01D-466F-BB44-5F2FD36121A7}" destId="{6BC3EFDC-F8AB-4788-86E6-83797561DB7D}" srcOrd="0" destOrd="0" presId="urn:microsoft.com/office/officeart/2018/2/layout/IconVerticalSolidList"/>
    <dgm:cxn modelId="{D0C18ADE-FFFE-4661-9D93-F717680BAF05}" type="presParOf" srcId="{6BC3EFDC-F8AB-4788-86E6-83797561DB7D}" destId="{59FF009C-F30E-48A5-B278-4A49F4511347}" srcOrd="0" destOrd="0" presId="urn:microsoft.com/office/officeart/2018/2/layout/IconVerticalSolidList"/>
    <dgm:cxn modelId="{015D92D2-5FDC-4B1D-B5F9-70D119FF6FE7}" type="presParOf" srcId="{6BC3EFDC-F8AB-4788-86E6-83797561DB7D}" destId="{24B7F02F-E176-48C4-9955-454892BC9679}" srcOrd="1" destOrd="0" presId="urn:microsoft.com/office/officeart/2018/2/layout/IconVerticalSolidList"/>
    <dgm:cxn modelId="{28BCA2FD-93FA-4F62-ACC4-99482DAA9BD9}" type="presParOf" srcId="{6BC3EFDC-F8AB-4788-86E6-83797561DB7D}" destId="{2A33EE90-5499-4EB5-8120-0B06EF462303}" srcOrd="2" destOrd="0" presId="urn:microsoft.com/office/officeart/2018/2/layout/IconVerticalSolidList"/>
    <dgm:cxn modelId="{6B8C2429-20FD-4335-BEFF-ED729DAFA0D3}" type="presParOf" srcId="{6BC3EFDC-F8AB-4788-86E6-83797561DB7D}" destId="{F11B4E14-C1BD-45CF-A839-731DEB8AA660}" srcOrd="3" destOrd="0" presId="urn:microsoft.com/office/officeart/2018/2/layout/IconVerticalSolidList"/>
    <dgm:cxn modelId="{3E72FB2B-DF49-43A8-9559-696BC6757802}" type="presParOf" srcId="{37260407-E01D-466F-BB44-5F2FD36121A7}" destId="{42057843-858B-4CBA-83ED-E09184017AA8}" srcOrd="1" destOrd="0" presId="urn:microsoft.com/office/officeart/2018/2/layout/IconVerticalSolidList"/>
    <dgm:cxn modelId="{798119E2-5749-4288-B9F9-DED08150323F}" type="presParOf" srcId="{37260407-E01D-466F-BB44-5F2FD36121A7}" destId="{F159F7B9-9744-44CE-9572-0BD0F9ECD43F}" srcOrd="2" destOrd="0" presId="urn:microsoft.com/office/officeart/2018/2/layout/IconVerticalSolidList"/>
    <dgm:cxn modelId="{FF77DE59-2FFE-4402-B17B-EB48047BC035}" type="presParOf" srcId="{F159F7B9-9744-44CE-9572-0BD0F9ECD43F}" destId="{465D93A9-5EF7-4DAC-B617-0010F5308264}" srcOrd="0" destOrd="0" presId="urn:microsoft.com/office/officeart/2018/2/layout/IconVerticalSolidList"/>
    <dgm:cxn modelId="{6A5811EC-1073-4F57-9619-C5C8C214CC37}" type="presParOf" srcId="{F159F7B9-9744-44CE-9572-0BD0F9ECD43F}" destId="{A844CA31-DDC5-40A7-88C8-221E000D16BC}" srcOrd="1" destOrd="0" presId="urn:microsoft.com/office/officeart/2018/2/layout/IconVerticalSolidList"/>
    <dgm:cxn modelId="{42E938FE-6669-4DB3-A40A-372D4C51EA24}" type="presParOf" srcId="{F159F7B9-9744-44CE-9572-0BD0F9ECD43F}" destId="{3A0AABDA-77A4-4608-87C6-CEB1B93C26FD}" srcOrd="2" destOrd="0" presId="urn:microsoft.com/office/officeart/2018/2/layout/IconVerticalSolidList"/>
    <dgm:cxn modelId="{8D4981A8-A44D-43DE-841D-54DF4B850173}" type="presParOf" srcId="{F159F7B9-9744-44CE-9572-0BD0F9ECD43F}" destId="{CDBA651D-978D-4245-9872-FCB19EDBC1F9}" srcOrd="3" destOrd="0" presId="urn:microsoft.com/office/officeart/2018/2/layout/IconVerticalSolidList"/>
    <dgm:cxn modelId="{1A946BDF-2211-4175-9C52-6CE637D129DE}" type="presParOf" srcId="{37260407-E01D-466F-BB44-5F2FD36121A7}" destId="{B489F7E2-8AB0-41DB-B17A-421EA8F24970}" srcOrd="3" destOrd="0" presId="urn:microsoft.com/office/officeart/2018/2/layout/IconVerticalSolidList"/>
    <dgm:cxn modelId="{188B2FD6-7CCB-4B4E-9E54-A7E37C44498E}" type="presParOf" srcId="{37260407-E01D-466F-BB44-5F2FD36121A7}" destId="{DADA92E3-E6E3-47E3-AFFA-BC14DA458EBF}" srcOrd="4" destOrd="0" presId="urn:microsoft.com/office/officeart/2018/2/layout/IconVerticalSolidList"/>
    <dgm:cxn modelId="{CA9056BF-AAD2-4066-8A01-625A80B7B587}" type="presParOf" srcId="{DADA92E3-E6E3-47E3-AFFA-BC14DA458EBF}" destId="{FAD3186A-4B85-4276-A260-7B80E51F12F5}" srcOrd="0" destOrd="0" presId="urn:microsoft.com/office/officeart/2018/2/layout/IconVerticalSolidList"/>
    <dgm:cxn modelId="{45E4CF16-706E-4BAF-84F9-0FFAAE73BA4E}" type="presParOf" srcId="{DADA92E3-E6E3-47E3-AFFA-BC14DA458EBF}" destId="{1FDF52FD-D0B1-46A4-826A-2A2855694C96}" srcOrd="1" destOrd="0" presId="urn:microsoft.com/office/officeart/2018/2/layout/IconVerticalSolidList"/>
    <dgm:cxn modelId="{00DA4CEB-36AA-4B07-BD4A-0A914D05E5CF}" type="presParOf" srcId="{DADA92E3-E6E3-47E3-AFFA-BC14DA458EBF}" destId="{289F3181-EF68-40D5-8E27-CC111CFB03C5}" srcOrd="2" destOrd="0" presId="urn:microsoft.com/office/officeart/2018/2/layout/IconVerticalSolidList"/>
    <dgm:cxn modelId="{732F4DB3-E10D-4C26-92B2-4ADF4D36542A}" type="presParOf" srcId="{DADA92E3-E6E3-47E3-AFFA-BC14DA458EBF}" destId="{EB53F1EC-C4CC-4142-B8B9-53B601DAA1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69AF8-1695-472B-A8D4-5B0CF1C35B6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BAA1C24-52CF-485C-A8B2-DC090808EB61}">
      <dgm:prSet/>
      <dgm:spPr/>
      <dgm:t>
        <a:bodyPr/>
        <a:lstStyle/>
        <a:p>
          <a:pPr>
            <a:defRPr cap="all"/>
          </a:pPr>
          <a:r>
            <a:rPr lang="en-US" b="1" dirty="0"/>
            <a:t>Statewide waste composition estimate</a:t>
          </a:r>
        </a:p>
      </dgm:t>
    </dgm:pt>
    <dgm:pt modelId="{3BFC58F5-3709-4A6A-BFF4-2CECB437BF1C}" type="parTrans" cxnId="{E295331E-328D-467A-867F-9429C6B2E53E}">
      <dgm:prSet/>
      <dgm:spPr/>
      <dgm:t>
        <a:bodyPr/>
        <a:lstStyle/>
        <a:p>
          <a:endParaRPr lang="en-US"/>
        </a:p>
      </dgm:t>
    </dgm:pt>
    <dgm:pt modelId="{8546CA82-F67D-4D66-923B-A9D2871B331B}" type="sibTrans" cxnId="{E295331E-328D-467A-867F-9429C6B2E53E}">
      <dgm:prSet/>
      <dgm:spPr/>
      <dgm:t>
        <a:bodyPr/>
        <a:lstStyle/>
        <a:p>
          <a:endParaRPr lang="en-US"/>
        </a:p>
      </dgm:t>
    </dgm:pt>
    <dgm:pt modelId="{03045C76-E328-41B9-BF07-8B64738502F3}">
      <dgm:prSet/>
      <dgm:spPr/>
      <dgm:t>
        <a:bodyPr/>
        <a:lstStyle/>
        <a:p>
          <a:pPr>
            <a:defRPr cap="all"/>
          </a:pPr>
          <a:r>
            <a:rPr lang="en-US" b="1" dirty="0"/>
            <a:t>Diversion market analysis</a:t>
          </a:r>
        </a:p>
      </dgm:t>
    </dgm:pt>
    <dgm:pt modelId="{133030CC-6814-491B-9C89-79351CB56AB0}" type="parTrans" cxnId="{0FACD57E-CA61-4693-AB1B-2C9CDC200EA7}">
      <dgm:prSet/>
      <dgm:spPr/>
      <dgm:t>
        <a:bodyPr/>
        <a:lstStyle/>
        <a:p>
          <a:endParaRPr lang="en-US"/>
        </a:p>
      </dgm:t>
    </dgm:pt>
    <dgm:pt modelId="{1356FF42-6E9A-47CF-ABBD-E01DF9BDBB77}" type="sibTrans" cxnId="{0FACD57E-CA61-4693-AB1B-2C9CDC200EA7}">
      <dgm:prSet/>
      <dgm:spPr/>
      <dgm:t>
        <a:bodyPr/>
        <a:lstStyle/>
        <a:p>
          <a:endParaRPr lang="en-US"/>
        </a:p>
      </dgm:t>
    </dgm:pt>
    <dgm:pt modelId="{D73980F9-D558-486E-A511-138CA9D236D5}">
      <dgm:prSet/>
      <dgm:spPr/>
      <dgm:t>
        <a:bodyPr/>
        <a:lstStyle/>
        <a:p>
          <a:pPr>
            <a:defRPr cap="all"/>
          </a:pPr>
          <a:r>
            <a:rPr lang="en-US" b="1" dirty="0"/>
            <a:t>Materials to target for diversion</a:t>
          </a:r>
        </a:p>
      </dgm:t>
    </dgm:pt>
    <dgm:pt modelId="{9A398D65-7AAD-4E85-A595-2913113D9105}" type="parTrans" cxnId="{1F0C5009-49CA-4A0A-92BF-6EB7C7252581}">
      <dgm:prSet/>
      <dgm:spPr/>
      <dgm:t>
        <a:bodyPr/>
        <a:lstStyle/>
        <a:p>
          <a:endParaRPr lang="en-US"/>
        </a:p>
      </dgm:t>
    </dgm:pt>
    <dgm:pt modelId="{AF398091-6931-444B-B2F0-09B20731DD62}" type="sibTrans" cxnId="{1F0C5009-49CA-4A0A-92BF-6EB7C7252581}">
      <dgm:prSet/>
      <dgm:spPr/>
      <dgm:t>
        <a:bodyPr/>
        <a:lstStyle/>
        <a:p>
          <a:endParaRPr lang="en-US"/>
        </a:p>
      </dgm:t>
    </dgm:pt>
    <dgm:pt modelId="{6A6DBF62-1E4F-4FC7-AD06-A4039FCD6C88}">
      <dgm:prSet/>
      <dgm:spPr/>
      <dgm:t>
        <a:bodyPr/>
        <a:lstStyle/>
        <a:p>
          <a:pPr>
            <a:defRPr cap="all"/>
          </a:pPr>
          <a:r>
            <a:rPr lang="en-US" b="1" dirty="0"/>
            <a:t>Education and outreach to maximize diversion</a:t>
          </a:r>
        </a:p>
      </dgm:t>
    </dgm:pt>
    <dgm:pt modelId="{B2C6B60B-4764-4EBA-99FD-55C7604A8B82}" type="parTrans" cxnId="{A9F2E256-440E-4FA1-836A-2450384D62F8}">
      <dgm:prSet/>
      <dgm:spPr/>
      <dgm:t>
        <a:bodyPr/>
        <a:lstStyle/>
        <a:p>
          <a:endParaRPr lang="en-US"/>
        </a:p>
      </dgm:t>
    </dgm:pt>
    <dgm:pt modelId="{BAF2A0CC-3B0F-49BF-80E5-F46737A90D91}" type="sibTrans" cxnId="{A9F2E256-440E-4FA1-836A-2450384D62F8}">
      <dgm:prSet/>
      <dgm:spPr/>
      <dgm:t>
        <a:bodyPr/>
        <a:lstStyle/>
        <a:p>
          <a:endParaRPr lang="en-US"/>
        </a:p>
      </dgm:t>
    </dgm:pt>
    <dgm:pt modelId="{1693B71F-5181-44BB-A515-BBACDA2F4B2B}">
      <dgm:prSet/>
      <dgm:spPr/>
      <dgm:t>
        <a:bodyPr/>
        <a:lstStyle/>
        <a:p>
          <a:pPr>
            <a:defRPr cap="all"/>
          </a:pPr>
          <a:r>
            <a:rPr lang="en-US" b="1" dirty="0"/>
            <a:t>Diversion goals</a:t>
          </a:r>
        </a:p>
      </dgm:t>
    </dgm:pt>
    <dgm:pt modelId="{745BAF0C-B306-431D-A3D9-4187623A8365}" type="parTrans" cxnId="{FBD7E286-E1FD-4B87-9F53-D61FAC54F997}">
      <dgm:prSet/>
      <dgm:spPr/>
      <dgm:t>
        <a:bodyPr/>
        <a:lstStyle/>
        <a:p>
          <a:endParaRPr lang="en-US"/>
        </a:p>
      </dgm:t>
    </dgm:pt>
    <dgm:pt modelId="{7B6C7C58-AE63-4212-B337-AFE0C76C8CD4}" type="sibTrans" cxnId="{FBD7E286-E1FD-4B87-9F53-D61FAC54F997}">
      <dgm:prSet/>
      <dgm:spPr/>
      <dgm:t>
        <a:bodyPr/>
        <a:lstStyle/>
        <a:p>
          <a:endParaRPr lang="en-US"/>
        </a:p>
      </dgm:t>
    </dgm:pt>
    <dgm:pt modelId="{32084990-A32A-4B2A-84CA-6F2D8D0275D6}">
      <dgm:prSet/>
      <dgm:spPr/>
      <dgm:t>
        <a:bodyPr/>
        <a:lstStyle/>
        <a:p>
          <a:pPr>
            <a:defRPr cap="all"/>
          </a:pPr>
          <a:r>
            <a:rPr lang="en-US" b="1" dirty="0"/>
            <a:t>Map of permitted facilities</a:t>
          </a:r>
        </a:p>
      </dgm:t>
    </dgm:pt>
    <dgm:pt modelId="{5EDAEE72-1492-4117-9F90-84CCD228F3F0}" type="parTrans" cxnId="{9D9CAADB-D37A-417D-BA7F-3ADEF70342FD}">
      <dgm:prSet/>
      <dgm:spPr/>
      <dgm:t>
        <a:bodyPr/>
        <a:lstStyle/>
        <a:p>
          <a:endParaRPr lang="en-US"/>
        </a:p>
      </dgm:t>
    </dgm:pt>
    <dgm:pt modelId="{2778D363-9BC5-4EBB-8884-9618432EE2EC}" type="sibTrans" cxnId="{9D9CAADB-D37A-417D-BA7F-3ADEF70342FD}">
      <dgm:prSet/>
      <dgm:spPr/>
      <dgm:t>
        <a:bodyPr/>
        <a:lstStyle/>
        <a:p>
          <a:endParaRPr lang="en-US"/>
        </a:p>
      </dgm:t>
    </dgm:pt>
    <dgm:pt modelId="{4EC2E20E-CCD3-465C-82C6-FACDA5CF2CBD}">
      <dgm:prSet/>
      <dgm:spPr/>
      <dgm:t>
        <a:bodyPr/>
        <a:lstStyle/>
        <a:p>
          <a:pPr>
            <a:defRPr cap="all"/>
          </a:pPr>
          <a:r>
            <a:rPr lang="en-US" b="1" dirty="0"/>
            <a:t>Standardized content for county waste management plans</a:t>
          </a:r>
        </a:p>
      </dgm:t>
    </dgm:pt>
    <dgm:pt modelId="{8CDB87A4-5D0D-47D5-8171-DD5712FCB8DF}" type="parTrans" cxnId="{ED71D21D-3587-43CA-B467-2B54AC25FD0E}">
      <dgm:prSet/>
      <dgm:spPr/>
      <dgm:t>
        <a:bodyPr/>
        <a:lstStyle/>
        <a:p>
          <a:endParaRPr lang="en-US"/>
        </a:p>
      </dgm:t>
    </dgm:pt>
    <dgm:pt modelId="{140FA85F-6011-493A-AEFC-969A1D3014D4}" type="sibTrans" cxnId="{ED71D21D-3587-43CA-B467-2B54AC25FD0E}">
      <dgm:prSet/>
      <dgm:spPr/>
      <dgm:t>
        <a:bodyPr/>
        <a:lstStyle/>
        <a:p>
          <a:endParaRPr lang="en-US"/>
        </a:p>
      </dgm:t>
    </dgm:pt>
    <dgm:pt modelId="{8CC71618-6006-484E-B72A-691861101073}" type="pres">
      <dgm:prSet presAssocID="{DCC69AF8-1695-472B-A8D4-5B0CF1C35B6C}" presName="root" presStyleCnt="0">
        <dgm:presLayoutVars>
          <dgm:dir/>
          <dgm:resizeHandles val="exact"/>
        </dgm:presLayoutVars>
      </dgm:prSet>
      <dgm:spPr/>
    </dgm:pt>
    <dgm:pt modelId="{B5CA244C-5BCB-402E-A293-5D5AB75B66BA}" type="pres">
      <dgm:prSet presAssocID="{BBAA1C24-52CF-485C-A8B2-DC090808EB61}" presName="compNode" presStyleCnt="0"/>
      <dgm:spPr/>
    </dgm:pt>
    <dgm:pt modelId="{7D4DA4B1-24E5-47B1-9ED0-86CDCC990E23}" type="pres">
      <dgm:prSet presAssocID="{BBAA1C24-52CF-485C-A8B2-DC090808EB61}" presName="iconBgRect" presStyleLbl="bgShp" presStyleIdx="0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0E13891C-0D57-4DC1-8BB6-EE22681F75EE}" type="pres">
      <dgm:prSet presAssocID="{BBAA1C24-52CF-485C-A8B2-DC090808EB61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19F3EEB1-AF0E-4896-8FAC-2F3952659972}" type="pres">
      <dgm:prSet presAssocID="{BBAA1C24-52CF-485C-A8B2-DC090808EB61}" presName="spaceRect" presStyleCnt="0"/>
      <dgm:spPr/>
    </dgm:pt>
    <dgm:pt modelId="{D48CC999-B798-4364-80FA-5F44481DCC1C}" type="pres">
      <dgm:prSet presAssocID="{BBAA1C24-52CF-485C-A8B2-DC090808EB61}" presName="textRect" presStyleLbl="revTx" presStyleIdx="0" presStyleCnt="7">
        <dgm:presLayoutVars>
          <dgm:chMax val="1"/>
          <dgm:chPref val="1"/>
        </dgm:presLayoutVars>
      </dgm:prSet>
      <dgm:spPr/>
    </dgm:pt>
    <dgm:pt modelId="{1EE98095-D426-4E56-9601-206CA402EDD6}" type="pres">
      <dgm:prSet presAssocID="{8546CA82-F67D-4D66-923B-A9D2871B331B}" presName="sibTrans" presStyleCnt="0"/>
      <dgm:spPr/>
    </dgm:pt>
    <dgm:pt modelId="{DD714877-2972-4A0C-9610-F85999B57797}" type="pres">
      <dgm:prSet presAssocID="{03045C76-E328-41B9-BF07-8B64738502F3}" presName="compNode" presStyleCnt="0"/>
      <dgm:spPr/>
    </dgm:pt>
    <dgm:pt modelId="{D920FCDB-2913-4A3F-8F81-994ACB1DCEEF}" type="pres">
      <dgm:prSet presAssocID="{03045C76-E328-41B9-BF07-8B64738502F3}" presName="iconBgRect" presStyleLbl="bgShp" presStyleIdx="1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21C7F400-7250-49C1-9476-4DF97B926CDE}" type="pres">
      <dgm:prSet presAssocID="{03045C76-E328-41B9-BF07-8B64738502F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06BC962-1AB5-42FD-B9EE-C25AFE16C22E}" type="pres">
      <dgm:prSet presAssocID="{03045C76-E328-41B9-BF07-8B64738502F3}" presName="spaceRect" presStyleCnt="0"/>
      <dgm:spPr/>
    </dgm:pt>
    <dgm:pt modelId="{812C0443-A4EA-4D73-8B71-B12FD9D748CD}" type="pres">
      <dgm:prSet presAssocID="{03045C76-E328-41B9-BF07-8B64738502F3}" presName="textRect" presStyleLbl="revTx" presStyleIdx="1" presStyleCnt="7">
        <dgm:presLayoutVars>
          <dgm:chMax val="1"/>
          <dgm:chPref val="1"/>
        </dgm:presLayoutVars>
      </dgm:prSet>
      <dgm:spPr/>
    </dgm:pt>
    <dgm:pt modelId="{A95AF767-84EF-4CDD-A0DB-E5F39F591F9C}" type="pres">
      <dgm:prSet presAssocID="{1356FF42-6E9A-47CF-ABBD-E01DF9BDBB77}" presName="sibTrans" presStyleCnt="0"/>
      <dgm:spPr/>
    </dgm:pt>
    <dgm:pt modelId="{4719A325-0E7C-4232-9370-EF58D45E8732}" type="pres">
      <dgm:prSet presAssocID="{D73980F9-D558-486E-A511-138CA9D236D5}" presName="compNode" presStyleCnt="0"/>
      <dgm:spPr/>
    </dgm:pt>
    <dgm:pt modelId="{A654464E-C9B1-40F3-8396-4946D64CB84E}" type="pres">
      <dgm:prSet presAssocID="{D73980F9-D558-486E-A511-138CA9D236D5}" presName="iconBgRect" presStyleLbl="bgShp" presStyleIdx="2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6902C593-3AC7-4CBB-8CFE-0288AF9BA806}" type="pres">
      <dgm:prSet presAssocID="{D73980F9-D558-486E-A511-138CA9D236D5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9C6DA6D-4BBD-4638-A585-6171CF207B53}" type="pres">
      <dgm:prSet presAssocID="{D73980F9-D558-486E-A511-138CA9D236D5}" presName="spaceRect" presStyleCnt="0"/>
      <dgm:spPr/>
    </dgm:pt>
    <dgm:pt modelId="{1CC69B77-8B53-4E74-B1FE-FC40BF98EA3D}" type="pres">
      <dgm:prSet presAssocID="{D73980F9-D558-486E-A511-138CA9D236D5}" presName="textRect" presStyleLbl="revTx" presStyleIdx="2" presStyleCnt="7">
        <dgm:presLayoutVars>
          <dgm:chMax val="1"/>
          <dgm:chPref val="1"/>
        </dgm:presLayoutVars>
      </dgm:prSet>
      <dgm:spPr/>
    </dgm:pt>
    <dgm:pt modelId="{D17E2462-87F9-4631-B63C-4FDD8DEFD9F5}" type="pres">
      <dgm:prSet presAssocID="{AF398091-6931-444B-B2F0-09B20731DD62}" presName="sibTrans" presStyleCnt="0"/>
      <dgm:spPr/>
    </dgm:pt>
    <dgm:pt modelId="{71893928-3063-4B49-A997-3C2F12A2D9AE}" type="pres">
      <dgm:prSet presAssocID="{6A6DBF62-1E4F-4FC7-AD06-A4039FCD6C88}" presName="compNode" presStyleCnt="0"/>
      <dgm:spPr/>
    </dgm:pt>
    <dgm:pt modelId="{56C1A0AE-1B56-4F94-A88C-29E5A2E5FCF3}" type="pres">
      <dgm:prSet presAssocID="{6A6DBF62-1E4F-4FC7-AD06-A4039FCD6C88}" presName="iconBgRect" presStyleLbl="bgShp" presStyleIdx="3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44F58B76-89DF-4ABB-AF23-1774B6AB9312}" type="pres">
      <dgm:prSet presAssocID="{6A6DBF62-1E4F-4FC7-AD06-A4039FCD6C88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FB8CAE65-D2C7-41A2-8034-3C015FD2C5C4}" type="pres">
      <dgm:prSet presAssocID="{6A6DBF62-1E4F-4FC7-AD06-A4039FCD6C88}" presName="spaceRect" presStyleCnt="0"/>
      <dgm:spPr/>
    </dgm:pt>
    <dgm:pt modelId="{48F5AF52-5032-42AE-98B2-1B76DEFE611C}" type="pres">
      <dgm:prSet presAssocID="{6A6DBF62-1E4F-4FC7-AD06-A4039FCD6C88}" presName="textRect" presStyleLbl="revTx" presStyleIdx="3" presStyleCnt="7">
        <dgm:presLayoutVars>
          <dgm:chMax val="1"/>
          <dgm:chPref val="1"/>
        </dgm:presLayoutVars>
      </dgm:prSet>
      <dgm:spPr/>
    </dgm:pt>
    <dgm:pt modelId="{F82EABC5-D999-4456-A685-471A8637D31F}" type="pres">
      <dgm:prSet presAssocID="{BAF2A0CC-3B0F-49BF-80E5-F46737A90D91}" presName="sibTrans" presStyleCnt="0"/>
      <dgm:spPr/>
    </dgm:pt>
    <dgm:pt modelId="{D6E71D5F-B30E-479B-88C6-84B55024A9EA}" type="pres">
      <dgm:prSet presAssocID="{1693B71F-5181-44BB-A515-BBACDA2F4B2B}" presName="compNode" presStyleCnt="0"/>
      <dgm:spPr/>
    </dgm:pt>
    <dgm:pt modelId="{94C214DF-5912-49D6-9FD9-E645615D2726}" type="pres">
      <dgm:prSet presAssocID="{1693B71F-5181-44BB-A515-BBACDA2F4B2B}" presName="iconBgRect" presStyleLbl="bgShp" presStyleIdx="4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45ACD196-E1BA-4348-A589-11AFCDE10987}" type="pres">
      <dgm:prSet presAssocID="{1693B71F-5181-44BB-A515-BBACDA2F4B2B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BD46D168-8A0D-4412-9B69-FCB0DF2BAA69}" type="pres">
      <dgm:prSet presAssocID="{1693B71F-5181-44BB-A515-BBACDA2F4B2B}" presName="spaceRect" presStyleCnt="0"/>
      <dgm:spPr/>
    </dgm:pt>
    <dgm:pt modelId="{325ED320-72C5-4C5D-8F81-496032BAD65F}" type="pres">
      <dgm:prSet presAssocID="{1693B71F-5181-44BB-A515-BBACDA2F4B2B}" presName="textRect" presStyleLbl="revTx" presStyleIdx="4" presStyleCnt="7">
        <dgm:presLayoutVars>
          <dgm:chMax val="1"/>
          <dgm:chPref val="1"/>
        </dgm:presLayoutVars>
      </dgm:prSet>
      <dgm:spPr/>
    </dgm:pt>
    <dgm:pt modelId="{B7C20CDC-E590-4F16-9D79-31A495FAABD0}" type="pres">
      <dgm:prSet presAssocID="{7B6C7C58-AE63-4212-B337-AFE0C76C8CD4}" presName="sibTrans" presStyleCnt="0"/>
      <dgm:spPr/>
    </dgm:pt>
    <dgm:pt modelId="{91AFBD82-D45B-4097-A623-746AB93FCEEB}" type="pres">
      <dgm:prSet presAssocID="{32084990-A32A-4B2A-84CA-6F2D8D0275D6}" presName="compNode" presStyleCnt="0"/>
      <dgm:spPr/>
    </dgm:pt>
    <dgm:pt modelId="{7A549C61-F7E5-4E57-A193-5332E4C6B0EA}" type="pres">
      <dgm:prSet presAssocID="{32084990-A32A-4B2A-84CA-6F2D8D0275D6}" presName="iconBgRect" presStyleLbl="bgShp" presStyleIdx="5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6D96C215-5903-4098-9869-B54F225BA2EF}" type="pres">
      <dgm:prSet presAssocID="{32084990-A32A-4B2A-84CA-6F2D8D0275D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g"/>
        </a:ext>
      </dgm:extLst>
    </dgm:pt>
    <dgm:pt modelId="{8C5AFE27-B565-4A3B-AA92-B393BB5FF319}" type="pres">
      <dgm:prSet presAssocID="{32084990-A32A-4B2A-84CA-6F2D8D0275D6}" presName="spaceRect" presStyleCnt="0"/>
      <dgm:spPr/>
    </dgm:pt>
    <dgm:pt modelId="{178F2D15-9DF4-4C4A-8D49-5221E3D81701}" type="pres">
      <dgm:prSet presAssocID="{32084990-A32A-4B2A-84CA-6F2D8D0275D6}" presName="textRect" presStyleLbl="revTx" presStyleIdx="5" presStyleCnt="7">
        <dgm:presLayoutVars>
          <dgm:chMax val="1"/>
          <dgm:chPref val="1"/>
        </dgm:presLayoutVars>
      </dgm:prSet>
      <dgm:spPr/>
    </dgm:pt>
    <dgm:pt modelId="{86D4A3E0-2AF9-4A7D-B2DF-73FDF868BEF7}" type="pres">
      <dgm:prSet presAssocID="{2778D363-9BC5-4EBB-8884-9618432EE2EC}" presName="sibTrans" presStyleCnt="0"/>
      <dgm:spPr/>
    </dgm:pt>
    <dgm:pt modelId="{A0431E22-C38F-4798-92BA-D9ED09B03AA0}" type="pres">
      <dgm:prSet presAssocID="{4EC2E20E-CCD3-465C-82C6-FACDA5CF2CBD}" presName="compNode" presStyleCnt="0"/>
      <dgm:spPr/>
    </dgm:pt>
    <dgm:pt modelId="{46D6CB64-F0FE-46BC-B10A-CB5B8B84ECC9}" type="pres">
      <dgm:prSet presAssocID="{4EC2E20E-CCD3-465C-82C6-FACDA5CF2CBD}" presName="iconBgRect" presStyleLbl="bgShp" presStyleIdx="6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6FE6B64B-28EE-4722-9541-3472589ACB80}" type="pres">
      <dgm:prSet presAssocID="{4EC2E20E-CCD3-465C-82C6-FACDA5CF2CBD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CE607E19-F12D-4F08-B95B-F04CDF278E94}" type="pres">
      <dgm:prSet presAssocID="{4EC2E20E-CCD3-465C-82C6-FACDA5CF2CBD}" presName="spaceRect" presStyleCnt="0"/>
      <dgm:spPr/>
    </dgm:pt>
    <dgm:pt modelId="{0AD28644-BBC4-4EEB-ADC4-A873760F8261}" type="pres">
      <dgm:prSet presAssocID="{4EC2E20E-CCD3-465C-82C6-FACDA5CF2CBD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1F0C5009-49CA-4A0A-92BF-6EB7C7252581}" srcId="{DCC69AF8-1695-472B-A8D4-5B0CF1C35B6C}" destId="{D73980F9-D558-486E-A511-138CA9D236D5}" srcOrd="2" destOrd="0" parTransId="{9A398D65-7AAD-4E85-A595-2913113D9105}" sibTransId="{AF398091-6931-444B-B2F0-09B20731DD62}"/>
    <dgm:cxn modelId="{ED71D21D-3587-43CA-B467-2B54AC25FD0E}" srcId="{DCC69AF8-1695-472B-A8D4-5B0CF1C35B6C}" destId="{4EC2E20E-CCD3-465C-82C6-FACDA5CF2CBD}" srcOrd="6" destOrd="0" parTransId="{8CDB87A4-5D0D-47D5-8171-DD5712FCB8DF}" sibTransId="{140FA85F-6011-493A-AEFC-969A1D3014D4}"/>
    <dgm:cxn modelId="{E295331E-328D-467A-867F-9429C6B2E53E}" srcId="{DCC69AF8-1695-472B-A8D4-5B0CF1C35B6C}" destId="{BBAA1C24-52CF-485C-A8B2-DC090808EB61}" srcOrd="0" destOrd="0" parTransId="{3BFC58F5-3709-4A6A-BFF4-2CECB437BF1C}" sibTransId="{8546CA82-F67D-4D66-923B-A9D2871B331B}"/>
    <dgm:cxn modelId="{CA4DE524-2156-41B0-B4D2-696A75EDDE09}" type="presOf" srcId="{32084990-A32A-4B2A-84CA-6F2D8D0275D6}" destId="{178F2D15-9DF4-4C4A-8D49-5221E3D81701}" srcOrd="0" destOrd="0" presId="urn:microsoft.com/office/officeart/2018/5/layout/IconLeafLabelList"/>
    <dgm:cxn modelId="{ABFFC325-1156-49EC-88EA-CE68DB7EAAC3}" type="presOf" srcId="{4EC2E20E-CCD3-465C-82C6-FACDA5CF2CBD}" destId="{0AD28644-BBC4-4EEB-ADC4-A873760F8261}" srcOrd="0" destOrd="0" presId="urn:microsoft.com/office/officeart/2018/5/layout/IconLeafLabelList"/>
    <dgm:cxn modelId="{DD3ACA33-EDF6-40C1-BCE3-A9A3088EF831}" type="presOf" srcId="{DCC69AF8-1695-472B-A8D4-5B0CF1C35B6C}" destId="{8CC71618-6006-484E-B72A-691861101073}" srcOrd="0" destOrd="0" presId="urn:microsoft.com/office/officeart/2018/5/layout/IconLeafLabelList"/>
    <dgm:cxn modelId="{A9F2E256-440E-4FA1-836A-2450384D62F8}" srcId="{DCC69AF8-1695-472B-A8D4-5B0CF1C35B6C}" destId="{6A6DBF62-1E4F-4FC7-AD06-A4039FCD6C88}" srcOrd="3" destOrd="0" parTransId="{B2C6B60B-4764-4EBA-99FD-55C7604A8B82}" sibTransId="{BAF2A0CC-3B0F-49BF-80E5-F46737A90D91}"/>
    <dgm:cxn modelId="{6AAE9C7B-E633-406D-85A9-18BEDC7A9213}" type="presOf" srcId="{D73980F9-D558-486E-A511-138CA9D236D5}" destId="{1CC69B77-8B53-4E74-B1FE-FC40BF98EA3D}" srcOrd="0" destOrd="0" presId="urn:microsoft.com/office/officeart/2018/5/layout/IconLeafLabelList"/>
    <dgm:cxn modelId="{0FACD57E-CA61-4693-AB1B-2C9CDC200EA7}" srcId="{DCC69AF8-1695-472B-A8D4-5B0CF1C35B6C}" destId="{03045C76-E328-41B9-BF07-8B64738502F3}" srcOrd="1" destOrd="0" parTransId="{133030CC-6814-491B-9C89-79351CB56AB0}" sibTransId="{1356FF42-6E9A-47CF-ABBD-E01DF9BDBB77}"/>
    <dgm:cxn modelId="{FBD7E286-E1FD-4B87-9F53-D61FAC54F997}" srcId="{DCC69AF8-1695-472B-A8D4-5B0CF1C35B6C}" destId="{1693B71F-5181-44BB-A515-BBACDA2F4B2B}" srcOrd="4" destOrd="0" parTransId="{745BAF0C-B306-431D-A3D9-4187623A8365}" sibTransId="{7B6C7C58-AE63-4212-B337-AFE0C76C8CD4}"/>
    <dgm:cxn modelId="{BE9E9BAD-F7BC-4E16-BC33-63E72389736E}" type="presOf" srcId="{03045C76-E328-41B9-BF07-8B64738502F3}" destId="{812C0443-A4EA-4D73-8B71-B12FD9D748CD}" srcOrd="0" destOrd="0" presId="urn:microsoft.com/office/officeart/2018/5/layout/IconLeafLabelList"/>
    <dgm:cxn modelId="{6B74EFC4-CB70-4CC9-ABBA-3534E78D5299}" type="presOf" srcId="{1693B71F-5181-44BB-A515-BBACDA2F4B2B}" destId="{325ED320-72C5-4C5D-8F81-496032BAD65F}" srcOrd="0" destOrd="0" presId="urn:microsoft.com/office/officeart/2018/5/layout/IconLeafLabelList"/>
    <dgm:cxn modelId="{B41988CA-5770-4D4F-94F1-11BFFC1C3111}" type="presOf" srcId="{BBAA1C24-52CF-485C-A8B2-DC090808EB61}" destId="{D48CC999-B798-4364-80FA-5F44481DCC1C}" srcOrd="0" destOrd="0" presId="urn:microsoft.com/office/officeart/2018/5/layout/IconLeafLabelList"/>
    <dgm:cxn modelId="{9D9CAADB-D37A-417D-BA7F-3ADEF70342FD}" srcId="{DCC69AF8-1695-472B-A8D4-5B0CF1C35B6C}" destId="{32084990-A32A-4B2A-84CA-6F2D8D0275D6}" srcOrd="5" destOrd="0" parTransId="{5EDAEE72-1492-4117-9F90-84CCD228F3F0}" sibTransId="{2778D363-9BC5-4EBB-8884-9618432EE2EC}"/>
    <dgm:cxn modelId="{933733F5-815A-4499-9C52-8FDEB98C7CC5}" type="presOf" srcId="{6A6DBF62-1E4F-4FC7-AD06-A4039FCD6C88}" destId="{48F5AF52-5032-42AE-98B2-1B76DEFE611C}" srcOrd="0" destOrd="0" presId="urn:microsoft.com/office/officeart/2018/5/layout/IconLeafLabelList"/>
    <dgm:cxn modelId="{E3583E9E-CB4F-4285-BC29-D53B4BDE0A5E}" type="presParOf" srcId="{8CC71618-6006-484E-B72A-691861101073}" destId="{B5CA244C-5BCB-402E-A293-5D5AB75B66BA}" srcOrd="0" destOrd="0" presId="urn:microsoft.com/office/officeart/2018/5/layout/IconLeafLabelList"/>
    <dgm:cxn modelId="{77D8FA75-3523-48F9-8D97-13FA5EF75811}" type="presParOf" srcId="{B5CA244C-5BCB-402E-A293-5D5AB75B66BA}" destId="{7D4DA4B1-24E5-47B1-9ED0-86CDCC990E23}" srcOrd="0" destOrd="0" presId="urn:microsoft.com/office/officeart/2018/5/layout/IconLeafLabelList"/>
    <dgm:cxn modelId="{00E3465A-D03B-4F75-80DD-7F31D6047F05}" type="presParOf" srcId="{B5CA244C-5BCB-402E-A293-5D5AB75B66BA}" destId="{0E13891C-0D57-4DC1-8BB6-EE22681F75EE}" srcOrd="1" destOrd="0" presId="urn:microsoft.com/office/officeart/2018/5/layout/IconLeafLabelList"/>
    <dgm:cxn modelId="{4AB06F4A-73A2-4C94-B5AB-9E5717494C34}" type="presParOf" srcId="{B5CA244C-5BCB-402E-A293-5D5AB75B66BA}" destId="{19F3EEB1-AF0E-4896-8FAC-2F3952659972}" srcOrd="2" destOrd="0" presId="urn:microsoft.com/office/officeart/2018/5/layout/IconLeafLabelList"/>
    <dgm:cxn modelId="{C895B51E-5D63-4EF8-A570-6CA2D7D253E6}" type="presParOf" srcId="{B5CA244C-5BCB-402E-A293-5D5AB75B66BA}" destId="{D48CC999-B798-4364-80FA-5F44481DCC1C}" srcOrd="3" destOrd="0" presId="urn:microsoft.com/office/officeart/2018/5/layout/IconLeafLabelList"/>
    <dgm:cxn modelId="{F07E830B-DB65-4B8E-83CD-6C1DE25B3D41}" type="presParOf" srcId="{8CC71618-6006-484E-B72A-691861101073}" destId="{1EE98095-D426-4E56-9601-206CA402EDD6}" srcOrd="1" destOrd="0" presId="urn:microsoft.com/office/officeart/2018/5/layout/IconLeafLabelList"/>
    <dgm:cxn modelId="{B957AD90-E0A2-4E43-9797-31612B9C0F05}" type="presParOf" srcId="{8CC71618-6006-484E-B72A-691861101073}" destId="{DD714877-2972-4A0C-9610-F85999B57797}" srcOrd="2" destOrd="0" presId="urn:microsoft.com/office/officeart/2018/5/layout/IconLeafLabelList"/>
    <dgm:cxn modelId="{0FA0B768-7048-482C-B4CA-EE0C8C3F9D52}" type="presParOf" srcId="{DD714877-2972-4A0C-9610-F85999B57797}" destId="{D920FCDB-2913-4A3F-8F81-994ACB1DCEEF}" srcOrd="0" destOrd="0" presId="urn:microsoft.com/office/officeart/2018/5/layout/IconLeafLabelList"/>
    <dgm:cxn modelId="{58FD8310-E80E-464C-8C26-E63A24EBC2AB}" type="presParOf" srcId="{DD714877-2972-4A0C-9610-F85999B57797}" destId="{21C7F400-7250-49C1-9476-4DF97B926CDE}" srcOrd="1" destOrd="0" presId="urn:microsoft.com/office/officeart/2018/5/layout/IconLeafLabelList"/>
    <dgm:cxn modelId="{566D831D-0544-47A0-8FF9-B660D7E649EE}" type="presParOf" srcId="{DD714877-2972-4A0C-9610-F85999B57797}" destId="{306BC962-1AB5-42FD-B9EE-C25AFE16C22E}" srcOrd="2" destOrd="0" presId="urn:microsoft.com/office/officeart/2018/5/layout/IconLeafLabelList"/>
    <dgm:cxn modelId="{2724610E-BB03-4D4F-A530-00E3E81634F5}" type="presParOf" srcId="{DD714877-2972-4A0C-9610-F85999B57797}" destId="{812C0443-A4EA-4D73-8B71-B12FD9D748CD}" srcOrd="3" destOrd="0" presId="urn:microsoft.com/office/officeart/2018/5/layout/IconLeafLabelList"/>
    <dgm:cxn modelId="{AF176508-B288-40A1-9ED7-00A04FEB7462}" type="presParOf" srcId="{8CC71618-6006-484E-B72A-691861101073}" destId="{A95AF767-84EF-4CDD-A0DB-E5F39F591F9C}" srcOrd="3" destOrd="0" presId="urn:microsoft.com/office/officeart/2018/5/layout/IconLeafLabelList"/>
    <dgm:cxn modelId="{84A38E99-BF36-439A-94F2-7EDC3D7FC57B}" type="presParOf" srcId="{8CC71618-6006-484E-B72A-691861101073}" destId="{4719A325-0E7C-4232-9370-EF58D45E8732}" srcOrd="4" destOrd="0" presId="urn:microsoft.com/office/officeart/2018/5/layout/IconLeafLabelList"/>
    <dgm:cxn modelId="{045E5469-F673-4AC5-8639-AC1DEDCEB337}" type="presParOf" srcId="{4719A325-0E7C-4232-9370-EF58D45E8732}" destId="{A654464E-C9B1-40F3-8396-4946D64CB84E}" srcOrd="0" destOrd="0" presId="urn:microsoft.com/office/officeart/2018/5/layout/IconLeafLabelList"/>
    <dgm:cxn modelId="{E71F96F0-DE46-4DC4-8B29-08C051A20932}" type="presParOf" srcId="{4719A325-0E7C-4232-9370-EF58D45E8732}" destId="{6902C593-3AC7-4CBB-8CFE-0288AF9BA806}" srcOrd="1" destOrd="0" presId="urn:microsoft.com/office/officeart/2018/5/layout/IconLeafLabelList"/>
    <dgm:cxn modelId="{9E3704B5-F3A6-4CCE-BCB1-55602335774D}" type="presParOf" srcId="{4719A325-0E7C-4232-9370-EF58D45E8732}" destId="{99C6DA6D-4BBD-4638-A585-6171CF207B53}" srcOrd="2" destOrd="0" presId="urn:microsoft.com/office/officeart/2018/5/layout/IconLeafLabelList"/>
    <dgm:cxn modelId="{D10BE29B-99DB-4FF8-803A-CCEFB3F4795D}" type="presParOf" srcId="{4719A325-0E7C-4232-9370-EF58D45E8732}" destId="{1CC69B77-8B53-4E74-B1FE-FC40BF98EA3D}" srcOrd="3" destOrd="0" presId="urn:microsoft.com/office/officeart/2018/5/layout/IconLeafLabelList"/>
    <dgm:cxn modelId="{6B8938C8-2795-401A-8CAB-95300BFB66CA}" type="presParOf" srcId="{8CC71618-6006-484E-B72A-691861101073}" destId="{D17E2462-87F9-4631-B63C-4FDD8DEFD9F5}" srcOrd="5" destOrd="0" presId="urn:microsoft.com/office/officeart/2018/5/layout/IconLeafLabelList"/>
    <dgm:cxn modelId="{F0B98CA0-52DD-44AE-BCCB-A2C0DEA3928E}" type="presParOf" srcId="{8CC71618-6006-484E-B72A-691861101073}" destId="{71893928-3063-4B49-A997-3C2F12A2D9AE}" srcOrd="6" destOrd="0" presId="urn:microsoft.com/office/officeart/2018/5/layout/IconLeafLabelList"/>
    <dgm:cxn modelId="{F69D7AE7-4BC5-43F3-9757-FADC5A1F3DFC}" type="presParOf" srcId="{71893928-3063-4B49-A997-3C2F12A2D9AE}" destId="{56C1A0AE-1B56-4F94-A88C-29E5A2E5FCF3}" srcOrd="0" destOrd="0" presId="urn:microsoft.com/office/officeart/2018/5/layout/IconLeafLabelList"/>
    <dgm:cxn modelId="{C7731FF8-6267-4206-9400-A3398A2E117C}" type="presParOf" srcId="{71893928-3063-4B49-A997-3C2F12A2D9AE}" destId="{44F58B76-89DF-4ABB-AF23-1774B6AB9312}" srcOrd="1" destOrd="0" presId="urn:microsoft.com/office/officeart/2018/5/layout/IconLeafLabelList"/>
    <dgm:cxn modelId="{281BB94E-D223-4B1C-B838-23EC41E9E099}" type="presParOf" srcId="{71893928-3063-4B49-A997-3C2F12A2D9AE}" destId="{FB8CAE65-D2C7-41A2-8034-3C015FD2C5C4}" srcOrd="2" destOrd="0" presId="urn:microsoft.com/office/officeart/2018/5/layout/IconLeafLabelList"/>
    <dgm:cxn modelId="{4E067EED-70DE-42F1-B083-EE7D79D87E48}" type="presParOf" srcId="{71893928-3063-4B49-A997-3C2F12A2D9AE}" destId="{48F5AF52-5032-42AE-98B2-1B76DEFE611C}" srcOrd="3" destOrd="0" presId="urn:microsoft.com/office/officeart/2018/5/layout/IconLeafLabelList"/>
    <dgm:cxn modelId="{B5EED52D-EF5A-4E29-A8C8-790ED9DA5098}" type="presParOf" srcId="{8CC71618-6006-484E-B72A-691861101073}" destId="{F82EABC5-D999-4456-A685-471A8637D31F}" srcOrd="7" destOrd="0" presId="urn:microsoft.com/office/officeart/2018/5/layout/IconLeafLabelList"/>
    <dgm:cxn modelId="{45C37736-1600-471B-8717-54A6BD2791B4}" type="presParOf" srcId="{8CC71618-6006-484E-B72A-691861101073}" destId="{D6E71D5F-B30E-479B-88C6-84B55024A9EA}" srcOrd="8" destOrd="0" presId="urn:microsoft.com/office/officeart/2018/5/layout/IconLeafLabelList"/>
    <dgm:cxn modelId="{CBBBF59A-DFCE-48D3-8E7E-BD4037E6FB52}" type="presParOf" srcId="{D6E71D5F-B30E-479B-88C6-84B55024A9EA}" destId="{94C214DF-5912-49D6-9FD9-E645615D2726}" srcOrd="0" destOrd="0" presId="urn:microsoft.com/office/officeart/2018/5/layout/IconLeafLabelList"/>
    <dgm:cxn modelId="{22BE2F23-6C66-4F1D-AA7C-DF28D9E30483}" type="presParOf" srcId="{D6E71D5F-B30E-479B-88C6-84B55024A9EA}" destId="{45ACD196-E1BA-4348-A589-11AFCDE10987}" srcOrd="1" destOrd="0" presId="urn:microsoft.com/office/officeart/2018/5/layout/IconLeafLabelList"/>
    <dgm:cxn modelId="{EFA4547B-E98A-47DA-827C-FEB35F6CDF3A}" type="presParOf" srcId="{D6E71D5F-B30E-479B-88C6-84B55024A9EA}" destId="{BD46D168-8A0D-4412-9B69-FCB0DF2BAA69}" srcOrd="2" destOrd="0" presId="urn:microsoft.com/office/officeart/2018/5/layout/IconLeafLabelList"/>
    <dgm:cxn modelId="{ABAC09CA-67AC-459C-A24E-457AEFD1F4AF}" type="presParOf" srcId="{D6E71D5F-B30E-479B-88C6-84B55024A9EA}" destId="{325ED320-72C5-4C5D-8F81-496032BAD65F}" srcOrd="3" destOrd="0" presId="urn:microsoft.com/office/officeart/2018/5/layout/IconLeafLabelList"/>
    <dgm:cxn modelId="{B07B85E8-3899-48AA-AB7A-0D38BE540F30}" type="presParOf" srcId="{8CC71618-6006-484E-B72A-691861101073}" destId="{B7C20CDC-E590-4F16-9D79-31A495FAABD0}" srcOrd="9" destOrd="0" presId="urn:microsoft.com/office/officeart/2018/5/layout/IconLeafLabelList"/>
    <dgm:cxn modelId="{B5ACCF9D-92E6-4F05-81E5-780889D9C0E9}" type="presParOf" srcId="{8CC71618-6006-484E-B72A-691861101073}" destId="{91AFBD82-D45B-4097-A623-746AB93FCEEB}" srcOrd="10" destOrd="0" presId="urn:microsoft.com/office/officeart/2018/5/layout/IconLeafLabelList"/>
    <dgm:cxn modelId="{F01CB1F2-0C0E-45AB-BE75-D796C7C3CFE1}" type="presParOf" srcId="{91AFBD82-D45B-4097-A623-746AB93FCEEB}" destId="{7A549C61-F7E5-4E57-A193-5332E4C6B0EA}" srcOrd="0" destOrd="0" presId="urn:microsoft.com/office/officeart/2018/5/layout/IconLeafLabelList"/>
    <dgm:cxn modelId="{484DF952-A9A3-4348-B6AA-D63A010576C7}" type="presParOf" srcId="{91AFBD82-D45B-4097-A623-746AB93FCEEB}" destId="{6D96C215-5903-4098-9869-B54F225BA2EF}" srcOrd="1" destOrd="0" presId="urn:microsoft.com/office/officeart/2018/5/layout/IconLeafLabelList"/>
    <dgm:cxn modelId="{77D3451C-23A9-41C3-B4D4-8EB290D7020F}" type="presParOf" srcId="{91AFBD82-D45B-4097-A623-746AB93FCEEB}" destId="{8C5AFE27-B565-4A3B-AA92-B393BB5FF319}" srcOrd="2" destOrd="0" presId="urn:microsoft.com/office/officeart/2018/5/layout/IconLeafLabelList"/>
    <dgm:cxn modelId="{90587690-FB9B-4062-B9A9-0D4334372709}" type="presParOf" srcId="{91AFBD82-D45B-4097-A623-746AB93FCEEB}" destId="{178F2D15-9DF4-4C4A-8D49-5221E3D81701}" srcOrd="3" destOrd="0" presId="urn:microsoft.com/office/officeart/2018/5/layout/IconLeafLabelList"/>
    <dgm:cxn modelId="{B6624237-4356-4A27-98B9-01D2A9710A7E}" type="presParOf" srcId="{8CC71618-6006-484E-B72A-691861101073}" destId="{86D4A3E0-2AF9-4A7D-B2DF-73FDF868BEF7}" srcOrd="11" destOrd="0" presId="urn:microsoft.com/office/officeart/2018/5/layout/IconLeafLabelList"/>
    <dgm:cxn modelId="{9D754197-32A2-48B5-8714-C3EBF067B69B}" type="presParOf" srcId="{8CC71618-6006-484E-B72A-691861101073}" destId="{A0431E22-C38F-4798-92BA-D9ED09B03AA0}" srcOrd="12" destOrd="0" presId="urn:microsoft.com/office/officeart/2018/5/layout/IconLeafLabelList"/>
    <dgm:cxn modelId="{9173393D-1839-445C-8658-581C0C29072D}" type="presParOf" srcId="{A0431E22-C38F-4798-92BA-D9ED09B03AA0}" destId="{46D6CB64-F0FE-46BC-B10A-CB5B8B84ECC9}" srcOrd="0" destOrd="0" presId="urn:microsoft.com/office/officeart/2018/5/layout/IconLeafLabelList"/>
    <dgm:cxn modelId="{9F620232-55A4-49B8-97AB-4E133BD48A56}" type="presParOf" srcId="{A0431E22-C38F-4798-92BA-D9ED09B03AA0}" destId="{6FE6B64B-28EE-4722-9541-3472589ACB80}" srcOrd="1" destOrd="0" presId="urn:microsoft.com/office/officeart/2018/5/layout/IconLeafLabelList"/>
    <dgm:cxn modelId="{8206812F-9FC5-4EE5-8F72-FF08246F1171}" type="presParOf" srcId="{A0431E22-C38F-4798-92BA-D9ED09B03AA0}" destId="{CE607E19-F12D-4F08-B95B-F04CDF278E94}" srcOrd="2" destOrd="0" presId="urn:microsoft.com/office/officeart/2018/5/layout/IconLeafLabelList"/>
    <dgm:cxn modelId="{45FE8047-FFC6-4CC3-B76D-C79975BC4CC0}" type="presParOf" srcId="{A0431E22-C38F-4798-92BA-D9ED09B03AA0}" destId="{0AD28644-BBC4-4EEB-ADC4-A873760F826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2E150B-E318-44F2-8FB5-013CD56F80B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DB3EB7-9F10-4D8C-A101-8BA59BD410E7}">
      <dgm:prSet/>
      <dgm:spPr/>
      <dgm:t>
        <a:bodyPr/>
        <a:lstStyle/>
        <a:p>
          <a:r>
            <a:rPr lang="en-US"/>
            <a:t>Statewide annual disposal volume</a:t>
          </a:r>
        </a:p>
      </dgm:t>
    </dgm:pt>
    <dgm:pt modelId="{B62AE532-3FB2-4717-917D-B8B9952424B0}" type="parTrans" cxnId="{69DAD0CE-1821-41E1-841C-FA19DE98769D}">
      <dgm:prSet/>
      <dgm:spPr/>
      <dgm:t>
        <a:bodyPr/>
        <a:lstStyle/>
        <a:p>
          <a:endParaRPr lang="en-US"/>
        </a:p>
      </dgm:t>
    </dgm:pt>
    <dgm:pt modelId="{B714B864-8C9C-4922-8C61-BB894FE6B04D}" type="sibTrans" cxnId="{69DAD0CE-1821-41E1-841C-FA19DE98769D}">
      <dgm:prSet/>
      <dgm:spPr/>
      <dgm:t>
        <a:bodyPr/>
        <a:lstStyle/>
        <a:p>
          <a:endParaRPr lang="en-US"/>
        </a:p>
      </dgm:t>
    </dgm:pt>
    <dgm:pt modelId="{1D2865D7-4BF3-4057-930E-F589B830E369}">
      <dgm:prSet/>
      <dgm:spPr/>
      <dgm:t>
        <a:bodyPr/>
        <a:lstStyle/>
        <a:p>
          <a:r>
            <a:rPr lang="en-US"/>
            <a:t>Statewide annual diversion volume for certain materials</a:t>
          </a:r>
        </a:p>
      </dgm:t>
    </dgm:pt>
    <dgm:pt modelId="{7D3BC85E-0F26-4F1D-8350-3B1FFDEC96CD}" type="parTrans" cxnId="{0AA5B0A8-D527-4204-A654-639131EE0736}">
      <dgm:prSet/>
      <dgm:spPr/>
      <dgm:t>
        <a:bodyPr/>
        <a:lstStyle/>
        <a:p>
          <a:endParaRPr lang="en-US"/>
        </a:p>
      </dgm:t>
    </dgm:pt>
    <dgm:pt modelId="{9EBDBBF5-E6E3-4F4A-8D08-E47B92E1C48C}" type="sibTrans" cxnId="{0AA5B0A8-D527-4204-A654-639131EE0736}">
      <dgm:prSet/>
      <dgm:spPr/>
      <dgm:t>
        <a:bodyPr/>
        <a:lstStyle/>
        <a:p>
          <a:endParaRPr lang="en-US"/>
        </a:p>
      </dgm:t>
    </dgm:pt>
    <dgm:pt modelId="{BEAED919-396F-4EAE-867C-71BB4AFDF95E}">
      <dgm:prSet/>
      <dgm:spPr/>
      <dgm:t>
        <a:bodyPr/>
        <a:lstStyle/>
        <a:p>
          <a:r>
            <a:rPr lang="en-US"/>
            <a:t>Statewide special waste generation volume</a:t>
          </a:r>
        </a:p>
      </dgm:t>
    </dgm:pt>
    <dgm:pt modelId="{388C41DA-4195-48A8-9340-F1668278D6EC}" type="parTrans" cxnId="{09CCC7BD-6C51-4606-B7BD-3867A9D492CF}">
      <dgm:prSet/>
      <dgm:spPr/>
      <dgm:t>
        <a:bodyPr/>
        <a:lstStyle/>
        <a:p>
          <a:endParaRPr lang="en-US"/>
        </a:p>
      </dgm:t>
    </dgm:pt>
    <dgm:pt modelId="{10DE0F11-8CDA-40D1-A4A0-CFFC96BE1C92}" type="sibTrans" cxnId="{09CCC7BD-6C51-4606-B7BD-3867A9D492CF}">
      <dgm:prSet/>
      <dgm:spPr/>
      <dgm:t>
        <a:bodyPr/>
        <a:lstStyle/>
        <a:p>
          <a:endParaRPr lang="en-US"/>
        </a:p>
      </dgm:t>
    </dgm:pt>
    <dgm:pt modelId="{E76B46B6-680C-4B9E-80B8-A4309CEDFFB1}">
      <dgm:prSet/>
      <dgm:spPr/>
      <dgm:t>
        <a:bodyPr/>
        <a:lstStyle/>
        <a:p>
          <a:r>
            <a:rPr lang="en-US" dirty="0"/>
            <a:t>Education and outreach materials generated by the Agency </a:t>
          </a:r>
        </a:p>
      </dgm:t>
    </dgm:pt>
    <dgm:pt modelId="{B38CF231-DA6A-4E64-AF89-73302602A3C9}" type="parTrans" cxnId="{DC2CD65D-230F-41C8-BA11-5241D748A34B}">
      <dgm:prSet/>
      <dgm:spPr/>
      <dgm:t>
        <a:bodyPr/>
        <a:lstStyle/>
        <a:p>
          <a:endParaRPr lang="en-US"/>
        </a:p>
      </dgm:t>
    </dgm:pt>
    <dgm:pt modelId="{369B6DC1-E376-47FF-8599-A2FB9423E884}" type="sibTrans" cxnId="{DC2CD65D-230F-41C8-BA11-5241D748A34B}">
      <dgm:prSet/>
      <dgm:spPr/>
      <dgm:t>
        <a:bodyPr/>
        <a:lstStyle/>
        <a:p>
          <a:endParaRPr lang="en-US"/>
        </a:p>
      </dgm:t>
    </dgm:pt>
    <dgm:pt modelId="{D011C859-11CA-4651-9390-A7B424388FD2}" type="pres">
      <dgm:prSet presAssocID="{232E150B-E318-44F2-8FB5-013CD56F80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4856AE-A5FF-48BB-9E45-711174B7A6C0}" type="pres">
      <dgm:prSet presAssocID="{1BDB3EB7-9F10-4D8C-A101-8BA59BD410E7}" presName="hierRoot1" presStyleCnt="0"/>
      <dgm:spPr/>
    </dgm:pt>
    <dgm:pt modelId="{0AD64FF7-094E-4FC4-A86E-1139228A3725}" type="pres">
      <dgm:prSet presAssocID="{1BDB3EB7-9F10-4D8C-A101-8BA59BD410E7}" presName="composite" presStyleCnt="0"/>
      <dgm:spPr/>
    </dgm:pt>
    <dgm:pt modelId="{4325488E-B30E-4B5E-9912-824FF6B8805D}" type="pres">
      <dgm:prSet presAssocID="{1BDB3EB7-9F10-4D8C-A101-8BA59BD410E7}" presName="background" presStyleLbl="node0" presStyleIdx="0" presStyleCnt="4"/>
      <dgm:spPr/>
    </dgm:pt>
    <dgm:pt modelId="{F49090D7-5D10-4115-BD25-6582E52FAF0E}" type="pres">
      <dgm:prSet presAssocID="{1BDB3EB7-9F10-4D8C-A101-8BA59BD410E7}" presName="text" presStyleLbl="fgAcc0" presStyleIdx="0" presStyleCnt="4">
        <dgm:presLayoutVars>
          <dgm:chPref val="3"/>
        </dgm:presLayoutVars>
      </dgm:prSet>
      <dgm:spPr/>
    </dgm:pt>
    <dgm:pt modelId="{611CD6E5-BD65-42CB-A867-2BDC01743A46}" type="pres">
      <dgm:prSet presAssocID="{1BDB3EB7-9F10-4D8C-A101-8BA59BD410E7}" presName="hierChild2" presStyleCnt="0"/>
      <dgm:spPr/>
    </dgm:pt>
    <dgm:pt modelId="{E18A6FB2-5BEC-4F47-94EE-795CD1E96752}" type="pres">
      <dgm:prSet presAssocID="{1D2865D7-4BF3-4057-930E-F589B830E369}" presName="hierRoot1" presStyleCnt="0"/>
      <dgm:spPr/>
    </dgm:pt>
    <dgm:pt modelId="{6BCBBA32-CBEF-485E-8BB3-10EA5385AA29}" type="pres">
      <dgm:prSet presAssocID="{1D2865D7-4BF3-4057-930E-F589B830E369}" presName="composite" presStyleCnt="0"/>
      <dgm:spPr/>
    </dgm:pt>
    <dgm:pt modelId="{5CAC681D-B8A9-4726-A974-4CAFC8C7B5FB}" type="pres">
      <dgm:prSet presAssocID="{1D2865D7-4BF3-4057-930E-F589B830E369}" presName="background" presStyleLbl="node0" presStyleIdx="1" presStyleCnt="4"/>
      <dgm:spPr/>
    </dgm:pt>
    <dgm:pt modelId="{AB7DDB8C-33F3-472E-91A4-F9C45D56AB6B}" type="pres">
      <dgm:prSet presAssocID="{1D2865D7-4BF3-4057-930E-F589B830E369}" presName="text" presStyleLbl="fgAcc0" presStyleIdx="1" presStyleCnt="4">
        <dgm:presLayoutVars>
          <dgm:chPref val="3"/>
        </dgm:presLayoutVars>
      </dgm:prSet>
      <dgm:spPr/>
    </dgm:pt>
    <dgm:pt modelId="{96A1D142-B624-4962-9446-39171D4A3339}" type="pres">
      <dgm:prSet presAssocID="{1D2865D7-4BF3-4057-930E-F589B830E369}" presName="hierChild2" presStyleCnt="0"/>
      <dgm:spPr/>
    </dgm:pt>
    <dgm:pt modelId="{B5315926-B9E1-4C35-BB60-3A7BEDCC336C}" type="pres">
      <dgm:prSet presAssocID="{BEAED919-396F-4EAE-867C-71BB4AFDF95E}" presName="hierRoot1" presStyleCnt="0"/>
      <dgm:spPr/>
    </dgm:pt>
    <dgm:pt modelId="{BD177587-CD4F-4E0A-B397-90A751A00C62}" type="pres">
      <dgm:prSet presAssocID="{BEAED919-396F-4EAE-867C-71BB4AFDF95E}" presName="composite" presStyleCnt="0"/>
      <dgm:spPr/>
    </dgm:pt>
    <dgm:pt modelId="{297153D9-F498-4F5B-AFA4-167EB798F4D3}" type="pres">
      <dgm:prSet presAssocID="{BEAED919-396F-4EAE-867C-71BB4AFDF95E}" presName="background" presStyleLbl="node0" presStyleIdx="2" presStyleCnt="4"/>
      <dgm:spPr/>
    </dgm:pt>
    <dgm:pt modelId="{F946811B-845B-41B7-A1C4-2D028A043B5E}" type="pres">
      <dgm:prSet presAssocID="{BEAED919-396F-4EAE-867C-71BB4AFDF95E}" presName="text" presStyleLbl="fgAcc0" presStyleIdx="2" presStyleCnt="4">
        <dgm:presLayoutVars>
          <dgm:chPref val="3"/>
        </dgm:presLayoutVars>
      </dgm:prSet>
      <dgm:spPr/>
    </dgm:pt>
    <dgm:pt modelId="{A3BFAA57-5B49-4266-844D-93561EF0F996}" type="pres">
      <dgm:prSet presAssocID="{BEAED919-396F-4EAE-867C-71BB4AFDF95E}" presName="hierChild2" presStyleCnt="0"/>
      <dgm:spPr/>
    </dgm:pt>
    <dgm:pt modelId="{589C62F6-78FA-4220-86AA-D32E5BF18AE3}" type="pres">
      <dgm:prSet presAssocID="{E76B46B6-680C-4B9E-80B8-A4309CEDFFB1}" presName="hierRoot1" presStyleCnt="0"/>
      <dgm:spPr/>
    </dgm:pt>
    <dgm:pt modelId="{AF9CDEA7-CD29-4AEB-B184-87DCB6A185BE}" type="pres">
      <dgm:prSet presAssocID="{E76B46B6-680C-4B9E-80B8-A4309CEDFFB1}" presName="composite" presStyleCnt="0"/>
      <dgm:spPr/>
    </dgm:pt>
    <dgm:pt modelId="{EC50F01A-8763-4932-B4F4-D34648030B45}" type="pres">
      <dgm:prSet presAssocID="{E76B46B6-680C-4B9E-80B8-A4309CEDFFB1}" presName="background" presStyleLbl="node0" presStyleIdx="3" presStyleCnt="4"/>
      <dgm:spPr/>
    </dgm:pt>
    <dgm:pt modelId="{4737FA79-6E19-46DF-9AF5-0B5F9F4B88C6}" type="pres">
      <dgm:prSet presAssocID="{E76B46B6-680C-4B9E-80B8-A4309CEDFFB1}" presName="text" presStyleLbl="fgAcc0" presStyleIdx="3" presStyleCnt="4">
        <dgm:presLayoutVars>
          <dgm:chPref val="3"/>
        </dgm:presLayoutVars>
      </dgm:prSet>
      <dgm:spPr/>
    </dgm:pt>
    <dgm:pt modelId="{D21C330F-BCEE-43CA-B2D4-796BCBEB962A}" type="pres">
      <dgm:prSet presAssocID="{E76B46B6-680C-4B9E-80B8-A4309CEDFFB1}" presName="hierChild2" presStyleCnt="0"/>
      <dgm:spPr/>
    </dgm:pt>
  </dgm:ptLst>
  <dgm:cxnLst>
    <dgm:cxn modelId="{C71CB729-895A-47E7-8C58-F87D9D6447F2}" type="presOf" srcId="{E76B46B6-680C-4B9E-80B8-A4309CEDFFB1}" destId="{4737FA79-6E19-46DF-9AF5-0B5F9F4B88C6}" srcOrd="0" destOrd="0" presId="urn:microsoft.com/office/officeart/2005/8/layout/hierarchy1"/>
    <dgm:cxn modelId="{DC2CD65D-230F-41C8-BA11-5241D748A34B}" srcId="{232E150B-E318-44F2-8FB5-013CD56F80BD}" destId="{E76B46B6-680C-4B9E-80B8-A4309CEDFFB1}" srcOrd="3" destOrd="0" parTransId="{B38CF231-DA6A-4E64-AF89-73302602A3C9}" sibTransId="{369B6DC1-E376-47FF-8599-A2FB9423E884}"/>
    <dgm:cxn modelId="{5A7D5E42-F5B6-41A0-9EFA-0C2228120B80}" type="presOf" srcId="{232E150B-E318-44F2-8FB5-013CD56F80BD}" destId="{D011C859-11CA-4651-9390-A7B424388FD2}" srcOrd="0" destOrd="0" presId="urn:microsoft.com/office/officeart/2005/8/layout/hierarchy1"/>
    <dgm:cxn modelId="{46C78974-F68D-40AE-B9F7-EF86A3E470E0}" type="presOf" srcId="{1BDB3EB7-9F10-4D8C-A101-8BA59BD410E7}" destId="{F49090D7-5D10-4115-BD25-6582E52FAF0E}" srcOrd="0" destOrd="0" presId="urn:microsoft.com/office/officeart/2005/8/layout/hierarchy1"/>
    <dgm:cxn modelId="{B1F2E797-4276-4749-BC3F-A92248A8E124}" type="presOf" srcId="{1D2865D7-4BF3-4057-930E-F589B830E369}" destId="{AB7DDB8C-33F3-472E-91A4-F9C45D56AB6B}" srcOrd="0" destOrd="0" presId="urn:microsoft.com/office/officeart/2005/8/layout/hierarchy1"/>
    <dgm:cxn modelId="{05D3809C-FEEB-484C-9BAD-E561A5753EEC}" type="presOf" srcId="{BEAED919-396F-4EAE-867C-71BB4AFDF95E}" destId="{F946811B-845B-41B7-A1C4-2D028A043B5E}" srcOrd="0" destOrd="0" presId="urn:microsoft.com/office/officeart/2005/8/layout/hierarchy1"/>
    <dgm:cxn modelId="{0AA5B0A8-D527-4204-A654-639131EE0736}" srcId="{232E150B-E318-44F2-8FB5-013CD56F80BD}" destId="{1D2865D7-4BF3-4057-930E-F589B830E369}" srcOrd="1" destOrd="0" parTransId="{7D3BC85E-0F26-4F1D-8350-3B1FFDEC96CD}" sibTransId="{9EBDBBF5-E6E3-4F4A-8D08-E47B92E1C48C}"/>
    <dgm:cxn modelId="{09CCC7BD-6C51-4606-B7BD-3867A9D492CF}" srcId="{232E150B-E318-44F2-8FB5-013CD56F80BD}" destId="{BEAED919-396F-4EAE-867C-71BB4AFDF95E}" srcOrd="2" destOrd="0" parTransId="{388C41DA-4195-48A8-9340-F1668278D6EC}" sibTransId="{10DE0F11-8CDA-40D1-A4A0-CFFC96BE1C92}"/>
    <dgm:cxn modelId="{69DAD0CE-1821-41E1-841C-FA19DE98769D}" srcId="{232E150B-E318-44F2-8FB5-013CD56F80BD}" destId="{1BDB3EB7-9F10-4D8C-A101-8BA59BD410E7}" srcOrd="0" destOrd="0" parTransId="{B62AE532-3FB2-4717-917D-B8B9952424B0}" sibTransId="{B714B864-8C9C-4922-8C61-BB894FE6B04D}"/>
    <dgm:cxn modelId="{1EB33278-2AA1-42C2-B14B-E09782501708}" type="presParOf" srcId="{D011C859-11CA-4651-9390-A7B424388FD2}" destId="{AD4856AE-A5FF-48BB-9E45-711174B7A6C0}" srcOrd="0" destOrd="0" presId="urn:microsoft.com/office/officeart/2005/8/layout/hierarchy1"/>
    <dgm:cxn modelId="{CBAAB76D-6F96-430D-9747-319C128F8725}" type="presParOf" srcId="{AD4856AE-A5FF-48BB-9E45-711174B7A6C0}" destId="{0AD64FF7-094E-4FC4-A86E-1139228A3725}" srcOrd="0" destOrd="0" presId="urn:microsoft.com/office/officeart/2005/8/layout/hierarchy1"/>
    <dgm:cxn modelId="{A9E44781-BCB6-40D5-B3E8-EB1BAC850926}" type="presParOf" srcId="{0AD64FF7-094E-4FC4-A86E-1139228A3725}" destId="{4325488E-B30E-4B5E-9912-824FF6B8805D}" srcOrd="0" destOrd="0" presId="urn:microsoft.com/office/officeart/2005/8/layout/hierarchy1"/>
    <dgm:cxn modelId="{679EFC95-F7A5-4DA9-87C4-B7E53AA6EE3A}" type="presParOf" srcId="{0AD64FF7-094E-4FC4-A86E-1139228A3725}" destId="{F49090D7-5D10-4115-BD25-6582E52FAF0E}" srcOrd="1" destOrd="0" presId="urn:microsoft.com/office/officeart/2005/8/layout/hierarchy1"/>
    <dgm:cxn modelId="{5EC57B30-11F3-4FB6-93A2-3B9C3F23D62C}" type="presParOf" srcId="{AD4856AE-A5FF-48BB-9E45-711174B7A6C0}" destId="{611CD6E5-BD65-42CB-A867-2BDC01743A46}" srcOrd="1" destOrd="0" presId="urn:microsoft.com/office/officeart/2005/8/layout/hierarchy1"/>
    <dgm:cxn modelId="{FDFAFE74-4087-4457-B5BF-823B0D6DAE70}" type="presParOf" srcId="{D011C859-11CA-4651-9390-A7B424388FD2}" destId="{E18A6FB2-5BEC-4F47-94EE-795CD1E96752}" srcOrd="1" destOrd="0" presId="urn:microsoft.com/office/officeart/2005/8/layout/hierarchy1"/>
    <dgm:cxn modelId="{CE7D14F7-6C29-408A-8ADA-2C8BC4414226}" type="presParOf" srcId="{E18A6FB2-5BEC-4F47-94EE-795CD1E96752}" destId="{6BCBBA32-CBEF-485E-8BB3-10EA5385AA29}" srcOrd="0" destOrd="0" presId="urn:microsoft.com/office/officeart/2005/8/layout/hierarchy1"/>
    <dgm:cxn modelId="{ED5EDCFB-6D85-4AD5-BF80-09C00728DDB4}" type="presParOf" srcId="{6BCBBA32-CBEF-485E-8BB3-10EA5385AA29}" destId="{5CAC681D-B8A9-4726-A974-4CAFC8C7B5FB}" srcOrd="0" destOrd="0" presId="urn:microsoft.com/office/officeart/2005/8/layout/hierarchy1"/>
    <dgm:cxn modelId="{8470E6AB-6641-4760-AFBE-D1C61F599A8C}" type="presParOf" srcId="{6BCBBA32-CBEF-485E-8BB3-10EA5385AA29}" destId="{AB7DDB8C-33F3-472E-91A4-F9C45D56AB6B}" srcOrd="1" destOrd="0" presId="urn:microsoft.com/office/officeart/2005/8/layout/hierarchy1"/>
    <dgm:cxn modelId="{E6102886-861F-4893-A859-CB7FC2AF57CA}" type="presParOf" srcId="{E18A6FB2-5BEC-4F47-94EE-795CD1E96752}" destId="{96A1D142-B624-4962-9446-39171D4A3339}" srcOrd="1" destOrd="0" presId="urn:microsoft.com/office/officeart/2005/8/layout/hierarchy1"/>
    <dgm:cxn modelId="{89169674-CC66-4F35-A7A2-CEA2568C0AB8}" type="presParOf" srcId="{D011C859-11CA-4651-9390-A7B424388FD2}" destId="{B5315926-B9E1-4C35-BB60-3A7BEDCC336C}" srcOrd="2" destOrd="0" presId="urn:microsoft.com/office/officeart/2005/8/layout/hierarchy1"/>
    <dgm:cxn modelId="{9E7B2DF3-88FB-48F2-8927-DAD27CF8065D}" type="presParOf" srcId="{B5315926-B9E1-4C35-BB60-3A7BEDCC336C}" destId="{BD177587-CD4F-4E0A-B397-90A751A00C62}" srcOrd="0" destOrd="0" presId="urn:microsoft.com/office/officeart/2005/8/layout/hierarchy1"/>
    <dgm:cxn modelId="{D25222D0-AAD6-408D-927F-FE2DAF43B3F1}" type="presParOf" srcId="{BD177587-CD4F-4E0A-B397-90A751A00C62}" destId="{297153D9-F498-4F5B-AFA4-167EB798F4D3}" srcOrd="0" destOrd="0" presId="urn:microsoft.com/office/officeart/2005/8/layout/hierarchy1"/>
    <dgm:cxn modelId="{B0E23739-3A01-4703-92E0-3AC7FFB7053B}" type="presParOf" srcId="{BD177587-CD4F-4E0A-B397-90A751A00C62}" destId="{F946811B-845B-41B7-A1C4-2D028A043B5E}" srcOrd="1" destOrd="0" presId="urn:microsoft.com/office/officeart/2005/8/layout/hierarchy1"/>
    <dgm:cxn modelId="{2D077C83-12D9-4B8E-BBF1-7E9AEF6925B6}" type="presParOf" srcId="{B5315926-B9E1-4C35-BB60-3A7BEDCC336C}" destId="{A3BFAA57-5B49-4266-844D-93561EF0F996}" srcOrd="1" destOrd="0" presId="urn:microsoft.com/office/officeart/2005/8/layout/hierarchy1"/>
    <dgm:cxn modelId="{0EF7A6B5-2701-435C-B470-60B1ACB79D03}" type="presParOf" srcId="{D011C859-11CA-4651-9390-A7B424388FD2}" destId="{589C62F6-78FA-4220-86AA-D32E5BF18AE3}" srcOrd="3" destOrd="0" presId="urn:microsoft.com/office/officeart/2005/8/layout/hierarchy1"/>
    <dgm:cxn modelId="{4F915F12-C341-49DD-A1E2-C36FCFA04C5D}" type="presParOf" srcId="{589C62F6-78FA-4220-86AA-D32E5BF18AE3}" destId="{AF9CDEA7-CD29-4AEB-B184-87DCB6A185BE}" srcOrd="0" destOrd="0" presId="urn:microsoft.com/office/officeart/2005/8/layout/hierarchy1"/>
    <dgm:cxn modelId="{EFA3FCF4-834E-42C2-B84D-F98ADDF5A513}" type="presParOf" srcId="{AF9CDEA7-CD29-4AEB-B184-87DCB6A185BE}" destId="{EC50F01A-8763-4932-B4F4-D34648030B45}" srcOrd="0" destOrd="0" presId="urn:microsoft.com/office/officeart/2005/8/layout/hierarchy1"/>
    <dgm:cxn modelId="{15A2BDC7-2868-4356-8BD0-0F91D56F3A3F}" type="presParOf" srcId="{AF9CDEA7-CD29-4AEB-B184-87DCB6A185BE}" destId="{4737FA79-6E19-46DF-9AF5-0B5F9F4B88C6}" srcOrd="1" destOrd="0" presId="urn:microsoft.com/office/officeart/2005/8/layout/hierarchy1"/>
    <dgm:cxn modelId="{D0D4676B-A482-427B-9255-219C24778ABE}" type="presParOf" srcId="{589C62F6-78FA-4220-86AA-D32E5BF18AE3}" destId="{D21C330F-BCEE-43CA-B2D4-796BCBEB96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582477-CE4B-417C-AAFE-83C535564B4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0EBD3D7-69DD-4571-B933-3332890B7BF8}">
      <dgm:prSet/>
      <dgm:spPr/>
      <dgm:t>
        <a:bodyPr/>
        <a:lstStyle/>
        <a:p>
          <a:r>
            <a:rPr lang="en-US"/>
            <a:t>Education and Outreach</a:t>
          </a:r>
        </a:p>
      </dgm:t>
    </dgm:pt>
    <dgm:pt modelId="{CDF6B492-1E5A-43D2-8C88-F4CA99EC3859}" type="parTrans" cxnId="{35130DF8-0113-44E0-AB2D-D3DDBE90F6E5}">
      <dgm:prSet/>
      <dgm:spPr/>
      <dgm:t>
        <a:bodyPr/>
        <a:lstStyle/>
        <a:p>
          <a:endParaRPr lang="en-US"/>
        </a:p>
      </dgm:t>
    </dgm:pt>
    <dgm:pt modelId="{CD4B805F-3FEC-4B74-B770-27642294F670}" type="sibTrans" cxnId="{35130DF8-0113-44E0-AB2D-D3DDBE90F6E5}">
      <dgm:prSet/>
      <dgm:spPr/>
      <dgm:t>
        <a:bodyPr/>
        <a:lstStyle/>
        <a:p>
          <a:endParaRPr lang="en-US"/>
        </a:p>
      </dgm:t>
    </dgm:pt>
    <dgm:pt modelId="{4F9B5FCE-EE18-4BA9-836A-E52BE91878AE}">
      <dgm:prSet/>
      <dgm:spPr/>
      <dgm:t>
        <a:bodyPr/>
        <a:lstStyle/>
        <a:p>
          <a:r>
            <a:rPr lang="en-US"/>
            <a:t>Infrastructure Development</a:t>
          </a:r>
        </a:p>
      </dgm:t>
    </dgm:pt>
    <dgm:pt modelId="{11C4B165-B952-4D9A-86C9-9E3485193766}" type="parTrans" cxnId="{CF08BC00-A0BA-443F-A663-B9573D7E1486}">
      <dgm:prSet/>
      <dgm:spPr/>
      <dgm:t>
        <a:bodyPr/>
        <a:lstStyle/>
        <a:p>
          <a:endParaRPr lang="en-US"/>
        </a:p>
      </dgm:t>
    </dgm:pt>
    <dgm:pt modelId="{2D0CD8DA-25A7-4FC8-869B-5B5145F6B1AA}" type="sibTrans" cxnId="{CF08BC00-A0BA-443F-A663-B9573D7E1486}">
      <dgm:prSet/>
      <dgm:spPr/>
      <dgm:t>
        <a:bodyPr/>
        <a:lstStyle/>
        <a:p>
          <a:endParaRPr lang="en-US"/>
        </a:p>
      </dgm:t>
    </dgm:pt>
    <dgm:pt modelId="{483C62ED-F487-4CEF-85F9-AD4D96E5E455}">
      <dgm:prSet/>
      <dgm:spPr/>
      <dgm:t>
        <a:bodyPr/>
        <a:lstStyle/>
        <a:p>
          <a:r>
            <a:rPr lang="en-US"/>
            <a:t>Market Development</a:t>
          </a:r>
        </a:p>
      </dgm:t>
    </dgm:pt>
    <dgm:pt modelId="{3DF774BB-2139-4143-B128-ED7484394E6B}" type="parTrans" cxnId="{0BC4BCC4-4735-4D0F-A7C1-0A6545131A12}">
      <dgm:prSet/>
      <dgm:spPr/>
      <dgm:t>
        <a:bodyPr/>
        <a:lstStyle/>
        <a:p>
          <a:endParaRPr lang="en-US"/>
        </a:p>
      </dgm:t>
    </dgm:pt>
    <dgm:pt modelId="{326C0F6E-F535-4013-8270-75C5EB023B33}" type="sibTrans" cxnId="{0BC4BCC4-4735-4D0F-A7C1-0A6545131A12}">
      <dgm:prSet/>
      <dgm:spPr/>
      <dgm:t>
        <a:bodyPr/>
        <a:lstStyle/>
        <a:p>
          <a:endParaRPr lang="en-US"/>
        </a:p>
      </dgm:t>
    </dgm:pt>
    <dgm:pt modelId="{D0387243-92DE-4654-98D3-52C8A501E9E7}">
      <dgm:prSet/>
      <dgm:spPr/>
      <dgm:t>
        <a:bodyPr/>
        <a:lstStyle/>
        <a:p>
          <a:r>
            <a:rPr lang="en-US"/>
            <a:t>Measurement</a:t>
          </a:r>
        </a:p>
      </dgm:t>
    </dgm:pt>
    <dgm:pt modelId="{E62FC3DB-5A93-466E-8EBD-F361372A7071}" type="parTrans" cxnId="{2E9288A6-ECDA-4113-A305-1F115444EC5D}">
      <dgm:prSet/>
      <dgm:spPr/>
      <dgm:t>
        <a:bodyPr/>
        <a:lstStyle/>
        <a:p>
          <a:endParaRPr lang="en-US"/>
        </a:p>
      </dgm:t>
    </dgm:pt>
    <dgm:pt modelId="{CE90D953-D444-44A8-AACA-2FA15740AE88}" type="sibTrans" cxnId="{2E9288A6-ECDA-4113-A305-1F115444EC5D}">
      <dgm:prSet/>
      <dgm:spPr/>
      <dgm:t>
        <a:bodyPr/>
        <a:lstStyle/>
        <a:p>
          <a:endParaRPr lang="en-US"/>
        </a:p>
      </dgm:t>
    </dgm:pt>
    <dgm:pt modelId="{EAF978A4-0A9C-4CC8-B996-91BEA716D8ED}">
      <dgm:prSet/>
      <dgm:spPr/>
      <dgm:t>
        <a:bodyPr/>
        <a:lstStyle/>
        <a:p>
          <a:r>
            <a:rPr lang="en-US"/>
            <a:t>Local Government Support</a:t>
          </a:r>
        </a:p>
      </dgm:t>
    </dgm:pt>
    <dgm:pt modelId="{C1103174-9078-43BF-B59B-F65FEB3D9C54}" type="parTrans" cxnId="{A5DFEB93-9620-4B01-97D8-2A58D0FCE338}">
      <dgm:prSet/>
      <dgm:spPr/>
      <dgm:t>
        <a:bodyPr/>
        <a:lstStyle/>
        <a:p>
          <a:endParaRPr lang="en-US"/>
        </a:p>
      </dgm:t>
    </dgm:pt>
    <dgm:pt modelId="{454F2CEC-63EE-4D93-8F74-50745E54AD41}" type="sibTrans" cxnId="{A5DFEB93-9620-4B01-97D8-2A58D0FCE338}">
      <dgm:prSet/>
      <dgm:spPr/>
      <dgm:t>
        <a:bodyPr/>
        <a:lstStyle/>
        <a:p>
          <a:endParaRPr lang="en-US"/>
        </a:p>
      </dgm:t>
    </dgm:pt>
    <dgm:pt modelId="{B7AB1747-6CA1-4580-BF32-54AA2D8473A8}">
      <dgm:prSet/>
      <dgm:spPr/>
      <dgm:t>
        <a:bodyPr/>
        <a:lstStyle/>
        <a:p>
          <a:r>
            <a:rPr lang="en-US"/>
            <a:t>Steering Committee</a:t>
          </a:r>
        </a:p>
      </dgm:t>
    </dgm:pt>
    <dgm:pt modelId="{204BC5B2-51F6-4E1C-A5E8-4E49433BED18}" type="parTrans" cxnId="{CF4E2930-2EBE-48B4-9005-CA58D17C87D1}">
      <dgm:prSet/>
      <dgm:spPr/>
      <dgm:t>
        <a:bodyPr/>
        <a:lstStyle/>
        <a:p>
          <a:endParaRPr lang="en-US"/>
        </a:p>
      </dgm:t>
    </dgm:pt>
    <dgm:pt modelId="{E9EC6FA7-D3B2-4FC1-93A0-FEC958FD9545}" type="sibTrans" cxnId="{CF4E2930-2EBE-48B4-9005-CA58D17C87D1}">
      <dgm:prSet/>
      <dgm:spPr/>
      <dgm:t>
        <a:bodyPr/>
        <a:lstStyle/>
        <a:p>
          <a:endParaRPr lang="en-US"/>
        </a:p>
      </dgm:t>
    </dgm:pt>
    <dgm:pt modelId="{C73E892C-2DDC-413A-A561-232C48E15DA8}" type="pres">
      <dgm:prSet presAssocID="{F8582477-CE4B-417C-AAFE-83C535564B4D}" presName="linear" presStyleCnt="0">
        <dgm:presLayoutVars>
          <dgm:animLvl val="lvl"/>
          <dgm:resizeHandles val="exact"/>
        </dgm:presLayoutVars>
      </dgm:prSet>
      <dgm:spPr/>
    </dgm:pt>
    <dgm:pt modelId="{86FC71E8-57D8-4F21-BDFB-1ADAAB3FC3B7}" type="pres">
      <dgm:prSet presAssocID="{E0EBD3D7-69DD-4571-B933-3332890B7BF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BE028EC-5221-4FB1-95CC-3718CB07658A}" type="pres">
      <dgm:prSet presAssocID="{CD4B805F-3FEC-4B74-B770-27642294F670}" presName="spacer" presStyleCnt="0"/>
      <dgm:spPr/>
    </dgm:pt>
    <dgm:pt modelId="{F0883941-3403-4673-8B5F-E30BD4CD3070}" type="pres">
      <dgm:prSet presAssocID="{4F9B5FCE-EE18-4BA9-836A-E52BE91878A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E064688-A6ED-45AE-851F-F59D5C9ECAD2}" type="pres">
      <dgm:prSet presAssocID="{2D0CD8DA-25A7-4FC8-869B-5B5145F6B1AA}" presName="spacer" presStyleCnt="0"/>
      <dgm:spPr/>
    </dgm:pt>
    <dgm:pt modelId="{0357BD70-0B2A-4914-8D5B-8D0D27030D9A}" type="pres">
      <dgm:prSet presAssocID="{483C62ED-F487-4CEF-85F9-AD4D96E5E45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BB3C3E2-B377-4525-BB94-AD7119BE192B}" type="pres">
      <dgm:prSet presAssocID="{326C0F6E-F535-4013-8270-75C5EB023B33}" presName="spacer" presStyleCnt="0"/>
      <dgm:spPr/>
    </dgm:pt>
    <dgm:pt modelId="{ADEBC61A-E2CE-459C-971A-F143EADAA3D9}" type="pres">
      <dgm:prSet presAssocID="{D0387243-92DE-4654-98D3-52C8A501E9E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878CF2B-358E-4049-8662-3E4AC27126C9}" type="pres">
      <dgm:prSet presAssocID="{CE90D953-D444-44A8-AACA-2FA15740AE88}" presName="spacer" presStyleCnt="0"/>
      <dgm:spPr/>
    </dgm:pt>
    <dgm:pt modelId="{64B8E5E2-F98F-4CFD-8407-6C1031690557}" type="pres">
      <dgm:prSet presAssocID="{EAF978A4-0A9C-4CC8-B996-91BEA716D8E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0012571-F464-49FE-ACB1-9E78FB3D7D58}" type="pres">
      <dgm:prSet presAssocID="{454F2CEC-63EE-4D93-8F74-50745E54AD41}" presName="spacer" presStyleCnt="0"/>
      <dgm:spPr/>
    </dgm:pt>
    <dgm:pt modelId="{86F720CC-CD1A-4ACB-8389-6E11A8806D1D}" type="pres">
      <dgm:prSet presAssocID="{B7AB1747-6CA1-4580-BF32-54AA2D8473A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F08BC00-A0BA-443F-A663-B9573D7E1486}" srcId="{F8582477-CE4B-417C-AAFE-83C535564B4D}" destId="{4F9B5FCE-EE18-4BA9-836A-E52BE91878AE}" srcOrd="1" destOrd="0" parTransId="{11C4B165-B952-4D9A-86C9-9E3485193766}" sibTransId="{2D0CD8DA-25A7-4FC8-869B-5B5145F6B1AA}"/>
    <dgm:cxn modelId="{98617C02-EBE0-4DA7-93EA-11A166D4446A}" type="presOf" srcId="{B7AB1747-6CA1-4580-BF32-54AA2D8473A8}" destId="{86F720CC-CD1A-4ACB-8389-6E11A8806D1D}" srcOrd="0" destOrd="0" presId="urn:microsoft.com/office/officeart/2005/8/layout/vList2"/>
    <dgm:cxn modelId="{CF4E2930-2EBE-48B4-9005-CA58D17C87D1}" srcId="{F8582477-CE4B-417C-AAFE-83C535564B4D}" destId="{B7AB1747-6CA1-4580-BF32-54AA2D8473A8}" srcOrd="5" destOrd="0" parTransId="{204BC5B2-51F6-4E1C-A5E8-4E49433BED18}" sibTransId="{E9EC6FA7-D3B2-4FC1-93A0-FEC958FD9545}"/>
    <dgm:cxn modelId="{F9DDBB35-4944-44D6-9AB4-183E0D4CD3F1}" type="presOf" srcId="{D0387243-92DE-4654-98D3-52C8A501E9E7}" destId="{ADEBC61A-E2CE-459C-971A-F143EADAA3D9}" srcOrd="0" destOrd="0" presId="urn:microsoft.com/office/officeart/2005/8/layout/vList2"/>
    <dgm:cxn modelId="{D9E50084-5E6C-4349-AAB4-5C929D5BB7A1}" type="presOf" srcId="{EAF978A4-0A9C-4CC8-B996-91BEA716D8ED}" destId="{64B8E5E2-F98F-4CFD-8407-6C1031690557}" srcOrd="0" destOrd="0" presId="urn:microsoft.com/office/officeart/2005/8/layout/vList2"/>
    <dgm:cxn modelId="{A5DFEB93-9620-4B01-97D8-2A58D0FCE338}" srcId="{F8582477-CE4B-417C-AAFE-83C535564B4D}" destId="{EAF978A4-0A9C-4CC8-B996-91BEA716D8ED}" srcOrd="4" destOrd="0" parTransId="{C1103174-9078-43BF-B59B-F65FEB3D9C54}" sibTransId="{454F2CEC-63EE-4D93-8F74-50745E54AD41}"/>
    <dgm:cxn modelId="{2E9288A6-ECDA-4113-A305-1F115444EC5D}" srcId="{F8582477-CE4B-417C-AAFE-83C535564B4D}" destId="{D0387243-92DE-4654-98D3-52C8A501E9E7}" srcOrd="3" destOrd="0" parTransId="{E62FC3DB-5A93-466E-8EBD-F361372A7071}" sibTransId="{CE90D953-D444-44A8-AACA-2FA15740AE88}"/>
    <dgm:cxn modelId="{68D6B3A6-A1FA-4528-83BD-81F43068C5EC}" type="presOf" srcId="{E0EBD3D7-69DD-4571-B933-3332890B7BF8}" destId="{86FC71E8-57D8-4F21-BDFB-1ADAAB3FC3B7}" srcOrd="0" destOrd="0" presId="urn:microsoft.com/office/officeart/2005/8/layout/vList2"/>
    <dgm:cxn modelId="{FA564AB3-D4F2-4FAF-B84E-2F15C1A2D18C}" type="presOf" srcId="{F8582477-CE4B-417C-AAFE-83C535564B4D}" destId="{C73E892C-2DDC-413A-A561-232C48E15DA8}" srcOrd="0" destOrd="0" presId="urn:microsoft.com/office/officeart/2005/8/layout/vList2"/>
    <dgm:cxn modelId="{0BC4BCC4-4735-4D0F-A7C1-0A6545131A12}" srcId="{F8582477-CE4B-417C-AAFE-83C535564B4D}" destId="{483C62ED-F487-4CEF-85F9-AD4D96E5E455}" srcOrd="2" destOrd="0" parTransId="{3DF774BB-2139-4143-B128-ED7484394E6B}" sibTransId="{326C0F6E-F535-4013-8270-75C5EB023B33}"/>
    <dgm:cxn modelId="{E0AABDD5-59F7-40DE-953D-27A3AF23BDA1}" type="presOf" srcId="{483C62ED-F487-4CEF-85F9-AD4D96E5E455}" destId="{0357BD70-0B2A-4914-8D5B-8D0D27030D9A}" srcOrd="0" destOrd="0" presId="urn:microsoft.com/office/officeart/2005/8/layout/vList2"/>
    <dgm:cxn modelId="{F728FEE0-58AC-43D1-9669-22D565423C9F}" type="presOf" srcId="{4F9B5FCE-EE18-4BA9-836A-E52BE91878AE}" destId="{F0883941-3403-4673-8B5F-E30BD4CD3070}" srcOrd="0" destOrd="0" presId="urn:microsoft.com/office/officeart/2005/8/layout/vList2"/>
    <dgm:cxn modelId="{35130DF8-0113-44E0-AB2D-D3DDBE90F6E5}" srcId="{F8582477-CE4B-417C-AAFE-83C535564B4D}" destId="{E0EBD3D7-69DD-4571-B933-3332890B7BF8}" srcOrd="0" destOrd="0" parTransId="{CDF6B492-1E5A-43D2-8C88-F4CA99EC3859}" sibTransId="{CD4B805F-3FEC-4B74-B770-27642294F670}"/>
    <dgm:cxn modelId="{BDC3FF59-157F-4C0F-8857-E8D7B0BAA028}" type="presParOf" srcId="{C73E892C-2DDC-413A-A561-232C48E15DA8}" destId="{86FC71E8-57D8-4F21-BDFB-1ADAAB3FC3B7}" srcOrd="0" destOrd="0" presId="urn:microsoft.com/office/officeart/2005/8/layout/vList2"/>
    <dgm:cxn modelId="{14458415-2CEC-4C19-8038-85FE6BCCA4D1}" type="presParOf" srcId="{C73E892C-2DDC-413A-A561-232C48E15DA8}" destId="{1BE028EC-5221-4FB1-95CC-3718CB07658A}" srcOrd="1" destOrd="0" presId="urn:microsoft.com/office/officeart/2005/8/layout/vList2"/>
    <dgm:cxn modelId="{BE9D5293-910A-4B54-AF38-0C527BB4DBC6}" type="presParOf" srcId="{C73E892C-2DDC-413A-A561-232C48E15DA8}" destId="{F0883941-3403-4673-8B5F-E30BD4CD3070}" srcOrd="2" destOrd="0" presId="urn:microsoft.com/office/officeart/2005/8/layout/vList2"/>
    <dgm:cxn modelId="{20D24F14-DCA4-42F2-89D1-E64405BF3323}" type="presParOf" srcId="{C73E892C-2DDC-413A-A561-232C48E15DA8}" destId="{AE064688-A6ED-45AE-851F-F59D5C9ECAD2}" srcOrd="3" destOrd="0" presId="urn:microsoft.com/office/officeart/2005/8/layout/vList2"/>
    <dgm:cxn modelId="{7476CECF-58B7-430F-8EC6-458A2E0692A3}" type="presParOf" srcId="{C73E892C-2DDC-413A-A561-232C48E15DA8}" destId="{0357BD70-0B2A-4914-8D5B-8D0D27030D9A}" srcOrd="4" destOrd="0" presId="urn:microsoft.com/office/officeart/2005/8/layout/vList2"/>
    <dgm:cxn modelId="{B3493593-DADE-4A80-A684-8EB453AFF1C0}" type="presParOf" srcId="{C73E892C-2DDC-413A-A561-232C48E15DA8}" destId="{CBB3C3E2-B377-4525-BB94-AD7119BE192B}" srcOrd="5" destOrd="0" presId="urn:microsoft.com/office/officeart/2005/8/layout/vList2"/>
    <dgm:cxn modelId="{81C9E66C-4EB0-4D82-999D-51CBE7D8096B}" type="presParOf" srcId="{C73E892C-2DDC-413A-A561-232C48E15DA8}" destId="{ADEBC61A-E2CE-459C-971A-F143EADAA3D9}" srcOrd="6" destOrd="0" presId="urn:microsoft.com/office/officeart/2005/8/layout/vList2"/>
    <dgm:cxn modelId="{36F30FF9-11C0-4EE5-8E46-818629C7551B}" type="presParOf" srcId="{C73E892C-2DDC-413A-A561-232C48E15DA8}" destId="{2878CF2B-358E-4049-8662-3E4AC27126C9}" srcOrd="7" destOrd="0" presId="urn:microsoft.com/office/officeart/2005/8/layout/vList2"/>
    <dgm:cxn modelId="{2D30AC8C-D38D-4855-B076-9E9B7E2833C1}" type="presParOf" srcId="{C73E892C-2DDC-413A-A561-232C48E15DA8}" destId="{64B8E5E2-F98F-4CFD-8407-6C1031690557}" srcOrd="8" destOrd="0" presId="urn:microsoft.com/office/officeart/2005/8/layout/vList2"/>
    <dgm:cxn modelId="{CC58DB09-5539-451F-B324-93DDDDE62371}" type="presParOf" srcId="{C73E892C-2DDC-413A-A561-232C48E15DA8}" destId="{10012571-F464-49FE-ACB1-9E78FB3D7D58}" srcOrd="9" destOrd="0" presId="urn:microsoft.com/office/officeart/2005/8/layout/vList2"/>
    <dgm:cxn modelId="{9AFFD8B0-6F94-49EE-9127-D88C649B9F6C}" type="presParOf" srcId="{C73E892C-2DDC-413A-A561-232C48E15DA8}" destId="{86F720CC-CD1A-4ACB-8389-6E11A8806D1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10FF4B-7979-43C7-92CE-8A761C1BF34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3801A67-D7E8-46E0-A7D9-E79BD7B566F8}">
      <dgm:prSet/>
      <dgm:spPr/>
      <dgm:t>
        <a:bodyPr/>
        <a:lstStyle/>
        <a:p>
          <a:r>
            <a:rPr lang="en-US" dirty="0"/>
            <a:t>Co-Chairs: Jessica Schumacher and Don Buis</a:t>
          </a:r>
        </a:p>
      </dgm:t>
    </dgm:pt>
    <dgm:pt modelId="{FA9134D2-F525-4CE9-B4FC-6429F17FA63F}" type="parTrans" cxnId="{426C2291-B2CE-4717-B099-C4BCCFF848F5}">
      <dgm:prSet/>
      <dgm:spPr/>
      <dgm:t>
        <a:bodyPr/>
        <a:lstStyle/>
        <a:p>
          <a:endParaRPr lang="en-US"/>
        </a:p>
      </dgm:t>
    </dgm:pt>
    <dgm:pt modelId="{8939CEDA-67E3-49EB-8061-C8E7B4D6483E}" type="sibTrans" cxnId="{426C2291-B2CE-4717-B099-C4BCCFF848F5}">
      <dgm:prSet/>
      <dgm:spPr/>
      <dgm:t>
        <a:bodyPr/>
        <a:lstStyle/>
        <a:p>
          <a:endParaRPr lang="en-US"/>
        </a:p>
      </dgm:t>
    </dgm:pt>
    <dgm:pt modelId="{84F1C7A1-A141-49C2-9079-0551E5CF28F1}">
      <dgm:prSet/>
      <dgm:spPr/>
      <dgm:t>
        <a:bodyPr/>
        <a:lstStyle/>
        <a:p>
          <a:r>
            <a:rPr lang="en-US"/>
            <a:t>Objective: Identify and propose optimal promotional concepts to maximize statewide landfill diversion</a:t>
          </a:r>
        </a:p>
      </dgm:t>
    </dgm:pt>
    <dgm:pt modelId="{76461FB1-E2FA-4F04-95C7-A751A9271F6E}" type="parTrans" cxnId="{21550F29-92AB-4B39-892F-F181736AFF92}">
      <dgm:prSet/>
      <dgm:spPr/>
      <dgm:t>
        <a:bodyPr/>
        <a:lstStyle/>
        <a:p>
          <a:endParaRPr lang="en-US"/>
        </a:p>
      </dgm:t>
    </dgm:pt>
    <dgm:pt modelId="{CC14475A-55FE-4EEA-B6D7-DD334C0718EC}" type="sibTrans" cxnId="{21550F29-92AB-4B39-892F-F181736AFF92}">
      <dgm:prSet/>
      <dgm:spPr/>
      <dgm:t>
        <a:bodyPr/>
        <a:lstStyle/>
        <a:p>
          <a:endParaRPr lang="en-US"/>
        </a:p>
      </dgm:t>
    </dgm:pt>
    <dgm:pt modelId="{E7E73313-F999-4670-9B32-F5CAFDBB126A}">
      <dgm:prSet/>
      <dgm:spPr/>
      <dgm:t>
        <a:bodyPr/>
        <a:lstStyle/>
        <a:p>
          <a:r>
            <a:rPr lang="en-US"/>
            <a:t>Information gaps:</a:t>
          </a:r>
        </a:p>
      </dgm:t>
    </dgm:pt>
    <dgm:pt modelId="{CB18B3FF-3762-479D-B1D2-15FC3BD496CB}" type="parTrans" cxnId="{14C9D506-73BE-4D3E-AA15-2BABAB65ABB4}">
      <dgm:prSet/>
      <dgm:spPr/>
      <dgm:t>
        <a:bodyPr/>
        <a:lstStyle/>
        <a:p>
          <a:endParaRPr lang="en-US"/>
        </a:p>
      </dgm:t>
    </dgm:pt>
    <dgm:pt modelId="{7F03DC94-61CB-49C0-9DB9-22D327759FAC}" type="sibTrans" cxnId="{14C9D506-73BE-4D3E-AA15-2BABAB65ABB4}">
      <dgm:prSet/>
      <dgm:spPr/>
      <dgm:t>
        <a:bodyPr/>
        <a:lstStyle/>
        <a:p>
          <a:endParaRPr lang="en-US"/>
        </a:p>
      </dgm:t>
    </dgm:pt>
    <dgm:pt modelId="{000BAC90-0EF3-4DDB-91EC-DBA89B871650}">
      <dgm:prSet/>
      <dgm:spPr/>
      <dgm:t>
        <a:bodyPr/>
        <a:lstStyle/>
        <a:p>
          <a:r>
            <a:rPr lang="en-US" b="1" dirty="0"/>
            <a:t>Scope of existing education campaigns</a:t>
          </a:r>
        </a:p>
      </dgm:t>
    </dgm:pt>
    <dgm:pt modelId="{BA3545D5-4080-4627-B780-7E354042A6FC}" type="parTrans" cxnId="{16308BD4-8F7B-46F4-8038-7D045AC33098}">
      <dgm:prSet/>
      <dgm:spPr/>
      <dgm:t>
        <a:bodyPr/>
        <a:lstStyle/>
        <a:p>
          <a:endParaRPr lang="en-US"/>
        </a:p>
      </dgm:t>
    </dgm:pt>
    <dgm:pt modelId="{0F9D14E6-EC3F-4DCC-B993-9016E07B718E}" type="sibTrans" cxnId="{16308BD4-8F7B-46F4-8038-7D045AC33098}">
      <dgm:prSet/>
      <dgm:spPr/>
      <dgm:t>
        <a:bodyPr/>
        <a:lstStyle/>
        <a:p>
          <a:endParaRPr lang="en-US"/>
        </a:p>
      </dgm:t>
    </dgm:pt>
    <dgm:pt modelId="{B9CE45EE-7789-4DBA-877E-E872813D041F}">
      <dgm:prSet/>
      <dgm:spPr/>
      <dgm:t>
        <a:bodyPr/>
        <a:lstStyle/>
        <a:p>
          <a:r>
            <a:rPr lang="en-US" b="1" dirty="0"/>
            <a:t>Content variation throughout the state</a:t>
          </a:r>
        </a:p>
      </dgm:t>
    </dgm:pt>
    <dgm:pt modelId="{6DC256E4-4DCF-43F3-ABC6-BBF0FF03D990}" type="parTrans" cxnId="{212A7EA4-5A41-40A0-87E2-85A672C65983}">
      <dgm:prSet/>
      <dgm:spPr/>
      <dgm:t>
        <a:bodyPr/>
        <a:lstStyle/>
        <a:p>
          <a:endParaRPr lang="en-US"/>
        </a:p>
      </dgm:t>
    </dgm:pt>
    <dgm:pt modelId="{DCDFF324-D0C1-424C-8A6C-6ABD322A9824}" type="sibTrans" cxnId="{212A7EA4-5A41-40A0-87E2-85A672C65983}">
      <dgm:prSet/>
      <dgm:spPr/>
      <dgm:t>
        <a:bodyPr/>
        <a:lstStyle/>
        <a:p>
          <a:endParaRPr lang="en-US"/>
        </a:p>
      </dgm:t>
    </dgm:pt>
    <dgm:pt modelId="{FBAD1953-2678-4F9F-8B56-F3CCF336D699}">
      <dgm:prSet/>
      <dgm:spPr/>
      <dgm:t>
        <a:bodyPr/>
        <a:lstStyle/>
        <a:p>
          <a:r>
            <a:rPr lang="en-US" dirty="0"/>
            <a:t>Minimum recommended membership:</a:t>
          </a:r>
        </a:p>
      </dgm:t>
    </dgm:pt>
    <dgm:pt modelId="{A751B67A-2C2C-4B07-828F-D65E7692CF40}" type="parTrans" cxnId="{CECC3BEC-3DBF-4DBF-A788-348DD9BDB549}">
      <dgm:prSet/>
      <dgm:spPr/>
      <dgm:t>
        <a:bodyPr/>
        <a:lstStyle/>
        <a:p>
          <a:endParaRPr lang="en-US"/>
        </a:p>
      </dgm:t>
    </dgm:pt>
    <dgm:pt modelId="{B9D30660-816E-4B76-932B-969BC281A491}" type="sibTrans" cxnId="{CECC3BEC-3DBF-4DBF-A788-348DD9BDB549}">
      <dgm:prSet/>
      <dgm:spPr/>
      <dgm:t>
        <a:bodyPr/>
        <a:lstStyle/>
        <a:p>
          <a:endParaRPr lang="en-US"/>
        </a:p>
      </dgm:t>
    </dgm:pt>
    <dgm:pt modelId="{152B63A8-AF46-499B-8766-E6CCF26BA55E}">
      <dgm:prSet/>
      <dgm:spPr/>
      <dgm:t>
        <a:bodyPr/>
        <a:lstStyle/>
        <a:p>
          <a:r>
            <a:rPr lang="en-US" b="1" dirty="0"/>
            <a:t>Two representatives of local government</a:t>
          </a:r>
        </a:p>
      </dgm:t>
    </dgm:pt>
    <dgm:pt modelId="{80C5FF6C-261B-49A8-98D8-918D541C040A}" type="parTrans" cxnId="{ACAC5F3D-8B28-4391-8778-DBA2B8581D58}">
      <dgm:prSet/>
      <dgm:spPr/>
      <dgm:t>
        <a:bodyPr/>
        <a:lstStyle/>
        <a:p>
          <a:endParaRPr lang="en-US"/>
        </a:p>
      </dgm:t>
    </dgm:pt>
    <dgm:pt modelId="{EC9F7795-0BDB-4E7F-B550-E93976C7E34E}" type="sibTrans" cxnId="{ACAC5F3D-8B28-4391-8778-DBA2B8581D58}">
      <dgm:prSet/>
      <dgm:spPr/>
      <dgm:t>
        <a:bodyPr/>
        <a:lstStyle/>
        <a:p>
          <a:endParaRPr lang="en-US"/>
        </a:p>
      </dgm:t>
    </dgm:pt>
    <dgm:pt modelId="{B6167450-1ECD-4BAF-A495-1B04AF292326}">
      <dgm:prSet/>
      <dgm:spPr/>
      <dgm:t>
        <a:bodyPr/>
        <a:lstStyle/>
        <a:p>
          <a:r>
            <a:rPr lang="en-US" b="1" dirty="0"/>
            <a:t>One retailer</a:t>
          </a:r>
        </a:p>
      </dgm:t>
    </dgm:pt>
    <dgm:pt modelId="{765147FD-C6EC-4512-BBE0-AE58FCC277D1}" type="parTrans" cxnId="{572F005A-95E3-46EC-A868-A8D702B3F204}">
      <dgm:prSet/>
      <dgm:spPr/>
      <dgm:t>
        <a:bodyPr/>
        <a:lstStyle/>
        <a:p>
          <a:endParaRPr lang="en-US"/>
        </a:p>
      </dgm:t>
    </dgm:pt>
    <dgm:pt modelId="{E144CD15-ECCD-4BF3-BA6C-D6E132B822CB}" type="sibTrans" cxnId="{572F005A-95E3-46EC-A868-A8D702B3F204}">
      <dgm:prSet/>
      <dgm:spPr/>
      <dgm:t>
        <a:bodyPr/>
        <a:lstStyle/>
        <a:p>
          <a:endParaRPr lang="en-US"/>
        </a:p>
      </dgm:t>
    </dgm:pt>
    <dgm:pt modelId="{69D94564-4969-4EF9-A3BE-B18A21EC8CE1}">
      <dgm:prSet/>
      <dgm:spPr/>
      <dgm:t>
        <a:bodyPr/>
        <a:lstStyle/>
        <a:p>
          <a:r>
            <a:rPr lang="en-US" b="1" dirty="0"/>
            <a:t>One representative of the environmental community</a:t>
          </a:r>
        </a:p>
      </dgm:t>
    </dgm:pt>
    <dgm:pt modelId="{1A80C6FB-3219-4C2C-8362-2C29093A04A3}" type="parTrans" cxnId="{B7CFFA54-C416-42A3-AB98-6C7F8ECAB97B}">
      <dgm:prSet/>
      <dgm:spPr/>
      <dgm:t>
        <a:bodyPr/>
        <a:lstStyle/>
        <a:p>
          <a:endParaRPr lang="en-US"/>
        </a:p>
      </dgm:t>
    </dgm:pt>
    <dgm:pt modelId="{E681F515-80EB-4D3C-B02E-8A04023ADDFA}" type="sibTrans" cxnId="{B7CFFA54-C416-42A3-AB98-6C7F8ECAB97B}">
      <dgm:prSet/>
      <dgm:spPr/>
      <dgm:t>
        <a:bodyPr/>
        <a:lstStyle/>
        <a:p>
          <a:endParaRPr lang="en-US"/>
        </a:p>
      </dgm:t>
    </dgm:pt>
    <dgm:pt modelId="{A77B0187-6408-4B8C-924F-98D6CFB7470B}" type="pres">
      <dgm:prSet presAssocID="{2910FF4B-7979-43C7-92CE-8A761C1BF349}" presName="linear" presStyleCnt="0">
        <dgm:presLayoutVars>
          <dgm:animLvl val="lvl"/>
          <dgm:resizeHandles val="exact"/>
        </dgm:presLayoutVars>
      </dgm:prSet>
      <dgm:spPr/>
    </dgm:pt>
    <dgm:pt modelId="{975F6BD7-4A3A-4732-A2A8-A30C484B7652}" type="pres">
      <dgm:prSet presAssocID="{63801A67-D7E8-46E0-A7D9-E79BD7B566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E8B776F-0B5E-4FEA-A596-4977A749ADA3}" type="pres">
      <dgm:prSet presAssocID="{8939CEDA-67E3-49EB-8061-C8E7B4D6483E}" presName="spacer" presStyleCnt="0"/>
      <dgm:spPr/>
    </dgm:pt>
    <dgm:pt modelId="{D482A566-6E90-4C25-901F-DEC695B656A4}" type="pres">
      <dgm:prSet presAssocID="{84F1C7A1-A141-49C2-9079-0551E5CF28F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8F69859-D3DF-4142-A72E-05855B1B8FCB}" type="pres">
      <dgm:prSet presAssocID="{CC14475A-55FE-4EEA-B6D7-DD334C0718EC}" presName="spacer" presStyleCnt="0"/>
      <dgm:spPr/>
    </dgm:pt>
    <dgm:pt modelId="{11B28521-443F-4024-B6FC-4B7E79052775}" type="pres">
      <dgm:prSet presAssocID="{E7E73313-F999-4670-9B32-F5CAFDBB126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AFAEB15-3E57-4A24-A0CB-3AB8E22CD19B}" type="pres">
      <dgm:prSet presAssocID="{E7E73313-F999-4670-9B32-F5CAFDBB126A}" presName="childText" presStyleLbl="revTx" presStyleIdx="0" presStyleCnt="2">
        <dgm:presLayoutVars>
          <dgm:bulletEnabled val="1"/>
        </dgm:presLayoutVars>
      </dgm:prSet>
      <dgm:spPr/>
    </dgm:pt>
    <dgm:pt modelId="{9E52F867-1F64-423E-831E-6A168457505D}" type="pres">
      <dgm:prSet presAssocID="{FBAD1953-2678-4F9F-8B56-F3CCF336D69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0A74462-EBC3-4B05-8C71-3A50D4C556AF}" type="pres">
      <dgm:prSet presAssocID="{FBAD1953-2678-4F9F-8B56-F3CCF336D69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E01ED02-F076-47B7-98CF-53E6D85E3A7D}" type="presOf" srcId="{E7E73313-F999-4670-9B32-F5CAFDBB126A}" destId="{11B28521-443F-4024-B6FC-4B7E79052775}" srcOrd="0" destOrd="0" presId="urn:microsoft.com/office/officeart/2005/8/layout/vList2"/>
    <dgm:cxn modelId="{69B7B006-8DCA-47E7-9F62-975DB4016B53}" type="presOf" srcId="{B6167450-1ECD-4BAF-A495-1B04AF292326}" destId="{F0A74462-EBC3-4B05-8C71-3A50D4C556AF}" srcOrd="0" destOrd="1" presId="urn:microsoft.com/office/officeart/2005/8/layout/vList2"/>
    <dgm:cxn modelId="{14C9D506-73BE-4D3E-AA15-2BABAB65ABB4}" srcId="{2910FF4B-7979-43C7-92CE-8A761C1BF349}" destId="{E7E73313-F999-4670-9B32-F5CAFDBB126A}" srcOrd="2" destOrd="0" parTransId="{CB18B3FF-3762-479D-B1D2-15FC3BD496CB}" sibTransId="{7F03DC94-61CB-49C0-9DB9-22D327759FAC}"/>
    <dgm:cxn modelId="{1305CA22-8124-47F0-956A-8E2186C914EA}" type="presOf" srcId="{84F1C7A1-A141-49C2-9079-0551E5CF28F1}" destId="{D482A566-6E90-4C25-901F-DEC695B656A4}" srcOrd="0" destOrd="0" presId="urn:microsoft.com/office/officeart/2005/8/layout/vList2"/>
    <dgm:cxn modelId="{21550F29-92AB-4B39-892F-F181736AFF92}" srcId="{2910FF4B-7979-43C7-92CE-8A761C1BF349}" destId="{84F1C7A1-A141-49C2-9079-0551E5CF28F1}" srcOrd="1" destOrd="0" parTransId="{76461FB1-E2FA-4F04-95C7-A751A9271F6E}" sibTransId="{CC14475A-55FE-4EEA-B6D7-DD334C0718EC}"/>
    <dgm:cxn modelId="{B8D57132-B199-4EC1-B029-E6237BAB6AA8}" type="presOf" srcId="{152B63A8-AF46-499B-8766-E6CCF26BA55E}" destId="{F0A74462-EBC3-4B05-8C71-3A50D4C556AF}" srcOrd="0" destOrd="0" presId="urn:microsoft.com/office/officeart/2005/8/layout/vList2"/>
    <dgm:cxn modelId="{ACAC5F3D-8B28-4391-8778-DBA2B8581D58}" srcId="{FBAD1953-2678-4F9F-8B56-F3CCF336D699}" destId="{152B63A8-AF46-499B-8766-E6CCF26BA55E}" srcOrd="0" destOrd="0" parTransId="{80C5FF6C-261B-49A8-98D8-918D541C040A}" sibTransId="{EC9F7795-0BDB-4E7F-B550-E93976C7E34E}"/>
    <dgm:cxn modelId="{8C6DBA41-A597-4125-A371-8B8A3DC9AE53}" type="presOf" srcId="{B9CE45EE-7789-4DBA-877E-E872813D041F}" destId="{8AFAEB15-3E57-4A24-A0CB-3AB8E22CD19B}" srcOrd="0" destOrd="1" presId="urn:microsoft.com/office/officeart/2005/8/layout/vList2"/>
    <dgm:cxn modelId="{AB4A314A-6DD3-47EE-8483-24CAF42A4A71}" type="presOf" srcId="{63801A67-D7E8-46E0-A7D9-E79BD7B566F8}" destId="{975F6BD7-4A3A-4732-A2A8-A30C484B7652}" srcOrd="0" destOrd="0" presId="urn:microsoft.com/office/officeart/2005/8/layout/vList2"/>
    <dgm:cxn modelId="{B7CFFA54-C416-42A3-AB98-6C7F8ECAB97B}" srcId="{FBAD1953-2678-4F9F-8B56-F3CCF336D699}" destId="{69D94564-4969-4EF9-A3BE-B18A21EC8CE1}" srcOrd="2" destOrd="0" parTransId="{1A80C6FB-3219-4C2C-8362-2C29093A04A3}" sibTransId="{E681F515-80EB-4D3C-B02E-8A04023ADDFA}"/>
    <dgm:cxn modelId="{572F005A-95E3-46EC-A868-A8D702B3F204}" srcId="{FBAD1953-2678-4F9F-8B56-F3CCF336D699}" destId="{B6167450-1ECD-4BAF-A495-1B04AF292326}" srcOrd="1" destOrd="0" parTransId="{765147FD-C6EC-4512-BBE0-AE58FCC277D1}" sibTransId="{E144CD15-ECCD-4BF3-BA6C-D6E132B822CB}"/>
    <dgm:cxn modelId="{E556F97C-D67B-441E-9CC2-11D65176145C}" type="presOf" srcId="{FBAD1953-2678-4F9F-8B56-F3CCF336D699}" destId="{9E52F867-1F64-423E-831E-6A168457505D}" srcOrd="0" destOrd="0" presId="urn:microsoft.com/office/officeart/2005/8/layout/vList2"/>
    <dgm:cxn modelId="{426C2291-B2CE-4717-B099-C4BCCFF848F5}" srcId="{2910FF4B-7979-43C7-92CE-8A761C1BF349}" destId="{63801A67-D7E8-46E0-A7D9-E79BD7B566F8}" srcOrd="0" destOrd="0" parTransId="{FA9134D2-F525-4CE9-B4FC-6429F17FA63F}" sibTransId="{8939CEDA-67E3-49EB-8061-C8E7B4D6483E}"/>
    <dgm:cxn modelId="{212A7EA4-5A41-40A0-87E2-85A672C65983}" srcId="{E7E73313-F999-4670-9B32-F5CAFDBB126A}" destId="{B9CE45EE-7789-4DBA-877E-E872813D041F}" srcOrd="1" destOrd="0" parTransId="{6DC256E4-4DCF-43F3-ABC6-BBF0FF03D990}" sibTransId="{DCDFF324-D0C1-424C-8A6C-6ABD322A9824}"/>
    <dgm:cxn modelId="{D44C68C2-1E1B-42D1-912D-04C2D32478D5}" type="presOf" srcId="{000BAC90-0EF3-4DDB-91EC-DBA89B871650}" destId="{8AFAEB15-3E57-4A24-A0CB-3AB8E22CD19B}" srcOrd="0" destOrd="0" presId="urn:microsoft.com/office/officeart/2005/8/layout/vList2"/>
    <dgm:cxn modelId="{80CE34D4-A924-4A9B-A0C4-30EDE6861ACA}" type="presOf" srcId="{2910FF4B-7979-43C7-92CE-8A761C1BF349}" destId="{A77B0187-6408-4B8C-924F-98D6CFB7470B}" srcOrd="0" destOrd="0" presId="urn:microsoft.com/office/officeart/2005/8/layout/vList2"/>
    <dgm:cxn modelId="{16308BD4-8F7B-46F4-8038-7D045AC33098}" srcId="{E7E73313-F999-4670-9B32-F5CAFDBB126A}" destId="{000BAC90-0EF3-4DDB-91EC-DBA89B871650}" srcOrd="0" destOrd="0" parTransId="{BA3545D5-4080-4627-B780-7E354042A6FC}" sibTransId="{0F9D14E6-EC3F-4DCC-B993-9016E07B718E}"/>
    <dgm:cxn modelId="{CECC3BEC-3DBF-4DBF-A788-348DD9BDB549}" srcId="{2910FF4B-7979-43C7-92CE-8A761C1BF349}" destId="{FBAD1953-2678-4F9F-8B56-F3CCF336D699}" srcOrd="3" destOrd="0" parTransId="{A751B67A-2C2C-4B07-828F-D65E7692CF40}" sibTransId="{B9D30660-816E-4B76-932B-969BC281A491}"/>
    <dgm:cxn modelId="{47D2C9ED-A17E-4749-836E-A59279D8675B}" type="presOf" srcId="{69D94564-4969-4EF9-A3BE-B18A21EC8CE1}" destId="{F0A74462-EBC3-4B05-8C71-3A50D4C556AF}" srcOrd="0" destOrd="2" presId="urn:microsoft.com/office/officeart/2005/8/layout/vList2"/>
    <dgm:cxn modelId="{5E0AE2C4-BED5-4BEA-8D0B-1CF2AEAAFC2C}" type="presParOf" srcId="{A77B0187-6408-4B8C-924F-98D6CFB7470B}" destId="{975F6BD7-4A3A-4732-A2A8-A30C484B7652}" srcOrd="0" destOrd="0" presId="urn:microsoft.com/office/officeart/2005/8/layout/vList2"/>
    <dgm:cxn modelId="{F903DC4D-C748-41E6-B46B-95E045FA1724}" type="presParOf" srcId="{A77B0187-6408-4B8C-924F-98D6CFB7470B}" destId="{9E8B776F-0B5E-4FEA-A596-4977A749ADA3}" srcOrd="1" destOrd="0" presId="urn:microsoft.com/office/officeart/2005/8/layout/vList2"/>
    <dgm:cxn modelId="{26970BD8-FE4B-4F99-8984-6E0C9871FA16}" type="presParOf" srcId="{A77B0187-6408-4B8C-924F-98D6CFB7470B}" destId="{D482A566-6E90-4C25-901F-DEC695B656A4}" srcOrd="2" destOrd="0" presId="urn:microsoft.com/office/officeart/2005/8/layout/vList2"/>
    <dgm:cxn modelId="{842704DA-706A-42FD-AEFF-3890E05DF253}" type="presParOf" srcId="{A77B0187-6408-4B8C-924F-98D6CFB7470B}" destId="{58F69859-D3DF-4142-A72E-05855B1B8FCB}" srcOrd="3" destOrd="0" presId="urn:microsoft.com/office/officeart/2005/8/layout/vList2"/>
    <dgm:cxn modelId="{ACFF3B89-CA90-46AD-8D5E-01607E947684}" type="presParOf" srcId="{A77B0187-6408-4B8C-924F-98D6CFB7470B}" destId="{11B28521-443F-4024-B6FC-4B7E79052775}" srcOrd="4" destOrd="0" presId="urn:microsoft.com/office/officeart/2005/8/layout/vList2"/>
    <dgm:cxn modelId="{B9A19C18-A727-473B-B769-A88AD489EFBE}" type="presParOf" srcId="{A77B0187-6408-4B8C-924F-98D6CFB7470B}" destId="{8AFAEB15-3E57-4A24-A0CB-3AB8E22CD19B}" srcOrd="5" destOrd="0" presId="urn:microsoft.com/office/officeart/2005/8/layout/vList2"/>
    <dgm:cxn modelId="{572B09AB-2F6C-428F-B7BF-7A8CA108CAE2}" type="presParOf" srcId="{A77B0187-6408-4B8C-924F-98D6CFB7470B}" destId="{9E52F867-1F64-423E-831E-6A168457505D}" srcOrd="6" destOrd="0" presId="urn:microsoft.com/office/officeart/2005/8/layout/vList2"/>
    <dgm:cxn modelId="{80632A11-06DA-44D7-B304-7B4FC405BFC8}" type="presParOf" srcId="{A77B0187-6408-4B8C-924F-98D6CFB7470B}" destId="{F0A74462-EBC3-4B05-8C71-3A50D4C556A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52D983-373D-4C7F-AEED-88167E01F8E5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973916-8CF4-403E-90E9-A4A5B6BF0618}">
      <dgm:prSet/>
      <dgm:spPr/>
      <dgm:t>
        <a:bodyPr/>
        <a:lstStyle/>
        <a:p>
          <a:r>
            <a:rPr lang="en-US" dirty="0"/>
            <a:t>Co-Chairs: Shantanu Pai and Suzanne Boring</a:t>
          </a:r>
        </a:p>
      </dgm:t>
    </dgm:pt>
    <dgm:pt modelId="{4F8FA604-6D07-4B90-BE7D-188CEC65AB3A}" type="parTrans" cxnId="{2548D7BF-39DC-4F19-9CFE-B692150B0668}">
      <dgm:prSet/>
      <dgm:spPr/>
      <dgm:t>
        <a:bodyPr/>
        <a:lstStyle/>
        <a:p>
          <a:endParaRPr lang="en-US"/>
        </a:p>
      </dgm:t>
    </dgm:pt>
    <dgm:pt modelId="{D8AB946C-CF0F-44E9-81F1-828581696D9F}" type="sibTrans" cxnId="{2548D7BF-39DC-4F19-9CFE-B692150B0668}">
      <dgm:prSet/>
      <dgm:spPr/>
      <dgm:t>
        <a:bodyPr/>
        <a:lstStyle/>
        <a:p>
          <a:endParaRPr lang="en-US"/>
        </a:p>
      </dgm:t>
    </dgm:pt>
    <dgm:pt modelId="{E3BF8016-8B04-4EFD-A69D-5116B1091410}">
      <dgm:prSet/>
      <dgm:spPr/>
      <dgm:t>
        <a:bodyPr/>
        <a:lstStyle/>
        <a:p>
          <a:r>
            <a:rPr lang="en-US"/>
            <a:t>Objective: Identify data necessary to monitor success of statewide diversion efforts and the sources of those data</a:t>
          </a:r>
        </a:p>
      </dgm:t>
    </dgm:pt>
    <dgm:pt modelId="{B29B2B13-7051-4C86-85F2-2B6269BA153C}" type="parTrans" cxnId="{9BDD258E-D191-4942-A570-98B6CC38B468}">
      <dgm:prSet/>
      <dgm:spPr/>
      <dgm:t>
        <a:bodyPr/>
        <a:lstStyle/>
        <a:p>
          <a:endParaRPr lang="en-US"/>
        </a:p>
      </dgm:t>
    </dgm:pt>
    <dgm:pt modelId="{871F801C-1703-4AC9-AD34-80CB6A033A87}" type="sibTrans" cxnId="{9BDD258E-D191-4942-A570-98B6CC38B468}">
      <dgm:prSet/>
      <dgm:spPr/>
      <dgm:t>
        <a:bodyPr/>
        <a:lstStyle/>
        <a:p>
          <a:endParaRPr lang="en-US"/>
        </a:p>
      </dgm:t>
    </dgm:pt>
    <dgm:pt modelId="{BD9BD116-4412-4401-A72F-C7782B381A25}">
      <dgm:prSet/>
      <dgm:spPr/>
      <dgm:t>
        <a:bodyPr/>
        <a:lstStyle/>
        <a:p>
          <a:r>
            <a:rPr lang="en-US"/>
            <a:t>Information gaps:</a:t>
          </a:r>
        </a:p>
      </dgm:t>
    </dgm:pt>
    <dgm:pt modelId="{F9982730-4586-44C3-8CA6-974D3C8D0EF0}" type="parTrans" cxnId="{EFCDF5E6-663F-43C0-92EE-081A680910AB}">
      <dgm:prSet/>
      <dgm:spPr/>
      <dgm:t>
        <a:bodyPr/>
        <a:lstStyle/>
        <a:p>
          <a:endParaRPr lang="en-US"/>
        </a:p>
      </dgm:t>
    </dgm:pt>
    <dgm:pt modelId="{1C8BCD75-99F1-4023-83E5-778E365EA8CB}" type="sibTrans" cxnId="{EFCDF5E6-663F-43C0-92EE-081A680910AB}">
      <dgm:prSet/>
      <dgm:spPr/>
      <dgm:t>
        <a:bodyPr/>
        <a:lstStyle/>
        <a:p>
          <a:endParaRPr lang="en-US"/>
        </a:p>
      </dgm:t>
    </dgm:pt>
    <dgm:pt modelId="{7FD2057C-79C9-45EA-81B8-548B5626604D}">
      <dgm:prSet/>
      <dgm:spPr/>
      <dgm:t>
        <a:bodyPr/>
        <a:lstStyle/>
        <a:p>
          <a:r>
            <a:rPr lang="en-US" b="1" dirty="0"/>
            <a:t>Statewide recycling data</a:t>
          </a:r>
        </a:p>
      </dgm:t>
    </dgm:pt>
    <dgm:pt modelId="{960FC29F-22D8-4E7B-BF60-D016B34BCC5D}" type="parTrans" cxnId="{47522509-5196-4E58-B654-6FE7971E84A0}">
      <dgm:prSet/>
      <dgm:spPr/>
      <dgm:t>
        <a:bodyPr/>
        <a:lstStyle/>
        <a:p>
          <a:endParaRPr lang="en-US"/>
        </a:p>
      </dgm:t>
    </dgm:pt>
    <dgm:pt modelId="{A9163FC9-9B44-495C-A741-8213ACDD7AEA}" type="sibTrans" cxnId="{47522509-5196-4E58-B654-6FE7971E84A0}">
      <dgm:prSet/>
      <dgm:spPr/>
      <dgm:t>
        <a:bodyPr/>
        <a:lstStyle/>
        <a:p>
          <a:endParaRPr lang="en-US"/>
        </a:p>
      </dgm:t>
    </dgm:pt>
    <dgm:pt modelId="{CC57DC7D-75F9-4DA3-B2EE-4037B910AF1A}">
      <dgm:prSet/>
      <dgm:spPr/>
      <dgm:t>
        <a:bodyPr/>
        <a:lstStyle/>
        <a:p>
          <a:r>
            <a:rPr lang="en-US" b="1" dirty="0"/>
            <a:t>Comprehensive statewide waste generation data</a:t>
          </a:r>
        </a:p>
      </dgm:t>
    </dgm:pt>
    <dgm:pt modelId="{EC6CE99A-92FF-4EBA-A64A-FC7E33B97505}" type="parTrans" cxnId="{7E7CE5B1-B9EA-4510-A490-37FF8564F706}">
      <dgm:prSet/>
      <dgm:spPr/>
      <dgm:t>
        <a:bodyPr/>
        <a:lstStyle/>
        <a:p>
          <a:endParaRPr lang="en-US"/>
        </a:p>
      </dgm:t>
    </dgm:pt>
    <dgm:pt modelId="{0B6C0821-BFDD-4345-8E63-0AB37C0CFFC3}" type="sibTrans" cxnId="{7E7CE5B1-B9EA-4510-A490-37FF8564F706}">
      <dgm:prSet/>
      <dgm:spPr/>
      <dgm:t>
        <a:bodyPr/>
        <a:lstStyle/>
        <a:p>
          <a:endParaRPr lang="en-US"/>
        </a:p>
      </dgm:t>
    </dgm:pt>
    <dgm:pt modelId="{E82B4CC6-1B18-4A16-9139-71DA77F657B5}">
      <dgm:prSet/>
      <dgm:spPr/>
      <dgm:t>
        <a:bodyPr/>
        <a:lstStyle/>
        <a:p>
          <a:r>
            <a:rPr lang="en-US" dirty="0"/>
            <a:t>Minimum recommended membership:</a:t>
          </a:r>
        </a:p>
      </dgm:t>
    </dgm:pt>
    <dgm:pt modelId="{3181E8DC-9B4F-458D-84C9-DC6FDB2900EB}" type="parTrans" cxnId="{8D431DBF-B3E6-42B9-A9DA-08E534751588}">
      <dgm:prSet/>
      <dgm:spPr/>
      <dgm:t>
        <a:bodyPr/>
        <a:lstStyle/>
        <a:p>
          <a:endParaRPr lang="en-US"/>
        </a:p>
      </dgm:t>
    </dgm:pt>
    <dgm:pt modelId="{58C8D9A9-6108-4A66-A803-DA59C20AEFDD}" type="sibTrans" cxnId="{8D431DBF-B3E6-42B9-A9DA-08E534751588}">
      <dgm:prSet/>
      <dgm:spPr/>
      <dgm:t>
        <a:bodyPr/>
        <a:lstStyle/>
        <a:p>
          <a:endParaRPr lang="en-US"/>
        </a:p>
      </dgm:t>
    </dgm:pt>
    <dgm:pt modelId="{0A2B344F-C38B-400A-AD2B-45BA599FE672}">
      <dgm:prSet/>
      <dgm:spPr/>
      <dgm:t>
        <a:bodyPr/>
        <a:lstStyle/>
        <a:p>
          <a:r>
            <a:rPr lang="en-US" b="1" dirty="0"/>
            <a:t>Two representatives of local government</a:t>
          </a:r>
        </a:p>
      </dgm:t>
    </dgm:pt>
    <dgm:pt modelId="{52B4D9EA-80CC-4FD7-9A6A-35AEA57A0A59}" type="parTrans" cxnId="{1B12211B-D291-432E-9AF0-CA98F3B1E7BD}">
      <dgm:prSet/>
      <dgm:spPr/>
      <dgm:t>
        <a:bodyPr/>
        <a:lstStyle/>
        <a:p>
          <a:endParaRPr lang="en-US"/>
        </a:p>
      </dgm:t>
    </dgm:pt>
    <dgm:pt modelId="{5CA741ED-0C60-416D-A2EC-68B77BD13737}" type="sibTrans" cxnId="{1B12211B-D291-432E-9AF0-CA98F3B1E7BD}">
      <dgm:prSet/>
      <dgm:spPr/>
      <dgm:t>
        <a:bodyPr/>
        <a:lstStyle/>
        <a:p>
          <a:endParaRPr lang="en-US"/>
        </a:p>
      </dgm:t>
    </dgm:pt>
    <dgm:pt modelId="{46363FC2-FECA-4CC7-B10D-BDF7845B1041}">
      <dgm:prSet/>
      <dgm:spPr/>
      <dgm:t>
        <a:bodyPr/>
        <a:lstStyle/>
        <a:p>
          <a:r>
            <a:rPr lang="en-US" b="1" dirty="0"/>
            <a:t>One representative from waste industry</a:t>
          </a:r>
        </a:p>
      </dgm:t>
    </dgm:pt>
    <dgm:pt modelId="{86CC94F9-1246-48E8-B40D-D88820B3A319}" type="parTrans" cxnId="{71049E90-6A55-4991-96AC-0A63A408E659}">
      <dgm:prSet/>
      <dgm:spPr/>
      <dgm:t>
        <a:bodyPr/>
        <a:lstStyle/>
        <a:p>
          <a:endParaRPr lang="en-US"/>
        </a:p>
      </dgm:t>
    </dgm:pt>
    <dgm:pt modelId="{3718243C-4B45-4B6A-B630-BB3F7EF64716}" type="sibTrans" cxnId="{71049E90-6A55-4991-96AC-0A63A408E659}">
      <dgm:prSet/>
      <dgm:spPr/>
      <dgm:t>
        <a:bodyPr/>
        <a:lstStyle/>
        <a:p>
          <a:endParaRPr lang="en-US"/>
        </a:p>
      </dgm:t>
    </dgm:pt>
    <dgm:pt modelId="{EDFFF9D9-2E4E-464D-8D80-CDFA6FC6C922}">
      <dgm:prSet/>
      <dgm:spPr/>
      <dgm:t>
        <a:bodyPr/>
        <a:lstStyle/>
        <a:p>
          <a:r>
            <a:rPr lang="en-US" b="1" dirty="0"/>
            <a:t>One representative from recycling industry</a:t>
          </a:r>
        </a:p>
      </dgm:t>
    </dgm:pt>
    <dgm:pt modelId="{70B97C3B-DB1F-4280-839D-6AEB53401156}" type="parTrans" cxnId="{226325A1-57DD-414F-82E2-952B6D5BFC62}">
      <dgm:prSet/>
      <dgm:spPr/>
      <dgm:t>
        <a:bodyPr/>
        <a:lstStyle/>
        <a:p>
          <a:endParaRPr lang="en-US"/>
        </a:p>
      </dgm:t>
    </dgm:pt>
    <dgm:pt modelId="{D5672815-E456-4ECF-A60C-BCDACF933054}" type="sibTrans" cxnId="{226325A1-57DD-414F-82E2-952B6D5BFC62}">
      <dgm:prSet/>
      <dgm:spPr/>
      <dgm:t>
        <a:bodyPr/>
        <a:lstStyle/>
        <a:p>
          <a:endParaRPr lang="en-US"/>
        </a:p>
      </dgm:t>
    </dgm:pt>
    <dgm:pt modelId="{0C385FF6-03E0-4AF6-8EAD-E449AFE56823}">
      <dgm:prSet/>
      <dgm:spPr/>
      <dgm:t>
        <a:bodyPr/>
        <a:lstStyle/>
        <a:p>
          <a:r>
            <a:rPr lang="en-US" b="1" dirty="0"/>
            <a:t>One representative of the composting industry</a:t>
          </a:r>
        </a:p>
      </dgm:t>
    </dgm:pt>
    <dgm:pt modelId="{EAEFCC52-A44B-4DA0-8EFD-495030FB3959}" type="parTrans" cxnId="{BC83101C-6237-4089-8DD6-4B6A1DD1B26E}">
      <dgm:prSet/>
      <dgm:spPr/>
      <dgm:t>
        <a:bodyPr/>
        <a:lstStyle/>
        <a:p>
          <a:endParaRPr lang="en-US"/>
        </a:p>
      </dgm:t>
    </dgm:pt>
    <dgm:pt modelId="{AB008B19-0639-47CC-AB88-E5DB7632BD94}" type="sibTrans" cxnId="{BC83101C-6237-4089-8DD6-4B6A1DD1B26E}">
      <dgm:prSet/>
      <dgm:spPr/>
      <dgm:t>
        <a:bodyPr/>
        <a:lstStyle/>
        <a:p>
          <a:endParaRPr lang="en-US"/>
        </a:p>
      </dgm:t>
    </dgm:pt>
    <dgm:pt modelId="{71C48784-56B1-4EE7-A70B-B3F15B7C658F}" type="pres">
      <dgm:prSet presAssocID="{7E52D983-373D-4C7F-AEED-88167E01F8E5}" presName="linear" presStyleCnt="0">
        <dgm:presLayoutVars>
          <dgm:animLvl val="lvl"/>
          <dgm:resizeHandles val="exact"/>
        </dgm:presLayoutVars>
      </dgm:prSet>
      <dgm:spPr/>
    </dgm:pt>
    <dgm:pt modelId="{B92C85AA-4DC3-400D-A7D2-8479EB9DD4C4}" type="pres">
      <dgm:prSet presAssocID="{71973916-8CF4-403E-90E9-A4A5B6BF061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8506716-80CC-47DC-9FE5-8BCA0A382684}" type="pres">
      <dgm:prSet presAssocID="{D8AB946C-CF0F-44E9-81F1-828581696D9F}" presName="spacer" presStyleCnt="0"/>
      <dgm:spPr/>
    </dgm:pt>
    <dgm:pt modelId="{6D072F3C-FA0B-4C6B-92BC-B8AC5DF07331}" type="pres">
      <dgm:prSet presAssocID="{E3BF8016-8B04-4EFD-A69D-5116B109141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11C392-7442-4411-B2C7-DE64CD6E38F2}" type="pres">
      <dgm:prSet presAssocID="{871F801C-1703-4AC9-AD34-80CB6A033A87}" presName="spacer" presStyleCnt="0"/>
      <dgm:spPr/>
    </dgm:pt>
    <dgm:pt modelId="{BE47013B-F13E-4652-8371-5D6BAC424344}" type="pres">
      <dgm:prSet presAssocID="{BD9BD116-4412-4401-A72F-C7782B381A2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82E71E8-497B-46AA-B6DA-859D587D69A7}" type="pres">
      <dgm:prSet presAssocID="{BD9BD116-4412-4401-A72F-C7782B381A25}" presName="childText" presStyleLbl="revTx" presStyleIdx="0" presStyleCnt="2">
        <dgm:presLayoutVars>
          <dgm:bulletEnabled val="1"/>
        </dgm:presLayoutVars>
      </dgm:prSet>
      <dgm:spPr/>
    </dgm:pt>
    <dgm:pt modelId="{C2BF86D7-BBA1-484C-BC37-EF0320B90D49}" type="pres">
      <dgm:prSet presAssocID="{E82B4CC6-1B18-4A16-9139-71DA77F657B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0646C6E-1258-4A1D-80B9-4CE045720571}" type="pres">
      <dgm:prSet presAssocID="{E82B4CC6-1B18-4A16-9139-71DA77F657B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7D98708-E487-4992-8515-5C14BCBF1353}" type="presOf" srcId="{EDFFF9D9-2E4E-464D-8D80-CDFA6FC6C922}" destId="{70646C6E-1258-4A1D-80B9-4CE045720571}" srcOrd="0" destOrd="2" presId="urn:microsoft.com/office/officeart/2005/8/layout/vList2"/>
    <dgm:cxn modelId="{47522509-5196-4E58-B654-6FE7971E84A0}" srcId="{BD9BD116-4412-4401-A72F-C7782B381A25}" destId="{7FD2057C-79C9-45EA-81B8-548B5626604D}" srcOrd="0" destOrd="0" parTransId="{960FC29F-22D8-4E7B-BF60-D016B34BCC5D}" sibTransId="{A9163FC9-9B44-495C-A741-8213ACDD7AEA}"/>
    <dgm:cxn modelId="{E59D7E0C-BE9D-4096-944F-024D250E41C3}" type="presOf" srcId="{E82B4CC6-1B18-4A16-9139-71DA77F657B5}" destId="{C2BF86D7-BBA1-484C-BC37-EF0320B90D49}" srcOrd="0" destOrd="0" presId="urn:microsoft.com/office/officeart/2005/8/layout/vList2"/>
    <dgm:cxn modelId="{56AA600E-A75D-4563-B36B-CB7792077DF2}" type="presOf" srcId="{BD9BD116-4412-4401-A72F-C7782B381A25}" destId="{BE47013B-F13E-4652-8371-5D6BAC424344}" srcOrd="0" destOrd="0" presId="urn:microsoft.com/office/officeart/2005/8/layout/vList2"/>
    <dgm:cxn modelId="{1B12211B-D291-432E-9AF0-CA98F3B1E7BD}" srcId="{E82B4CC6-1B18-4A16-9139-71DA77F657B5}" destId="{0A2B344F-C38B-400A-AD2B-45BA599FE672}" srcOrd="0" destOrd="0" parTransId="{52B4D9EA-80CC-4FD7-9A6A-35AEA57A0A59}" sibTransId="{5CA741ED-0C60-416D-A2EC-68B77BD13737}"/>
    <dgm:cxn modelId="{BC83101C-6237-4089-8DD6-4B6A1DD1B26E}" srcId="{E82B4CC6-1B18-4A16-9139-71DA77F657B5}" destId="{0C385FF6-03E0-4AF6-8EAD-E449AFE56823}" srcOrd="3" destOrd="0" parTransId="{EAEFCC52-A44B-4DA0-8EFD-495030FB3959}" sibTransId="{AB008B19-0639-47CC-AB88-E5DB7632BD94}"/>
    <dgm:cxn modelId="{ED83C82C-B011-4CBD-B903-D1848B97E10C}" type="presOf" srcId="{0C385FF6-03E0-4AF6-8EAD-E449AFE56823}" destId="{70646C6E-1258-4A1D-80B9-4CE045720571}" srcOrd="0" destOrd="3" presId="urn:microsoft.com/office/officeart/2005/8/layout/vList2"/>
    <dgm:cxn modelId="{9BDD258E-D191-4942-A570-98B6CC38B468}" srcId="{7E52D983-373D-4C7F-AEED-88167E01F8E5}" destId="{E3BF8016-8B04-4EFD-A69D-5116B1091410}" srcOrd="1" destOrd="0" parTransId="{B29B2B13-7051-4C86-85F2-2B6269BA153C}" sibTransId="{871F801C-1703-4AC9-AD34-80CB6A033A87}"/>
    <dgm:cxn modelId="{71049E90-6A55-4991-96AC-0A63A408E659}" srcId="{E82B4CC6-1B18-4A16-9139-71DA77F657B5}" destId="{46363FC2-FECA-4CC7-B10D-BDF7845B1041}" srcOrd="1" destOrd="0" parTransId="{86CC94F9-1246-48E8-B40D-D88820B3A319}" sibTransId="{3718243C-4B45-4B6A-B630-BB3F7EF64716}"/>
    <dgm:cxn modelId="{CD8BCC91-7B8C-4BBC-B3CD-C73E6A9BF38E}" type="presOf" srcId="{0A2B344F-C38B-400A-AD2B-45BA599FE672}" destId="{70646C6E-1258-4A1D-80B9-4CE045720571}" srcOrd="0" destOrd="0" presId="urn:microsoft.com/office/officeart/2005/8/layout/vList2"/>
    <dgm:cxn modelId="{226325A1-57DD-414F-82E2-952B6D5BFC62}" srcId="{E82B4CC6-1B18-4A16-9139-71DA77F657B5}" destId="{EDFFF9D9-2E4E-464D-8D80-CDFA6FC6C922}" srcOrd="2" destOrd="0" parTransId="{70B97C3B-DB1F-4280-839D-6AEB53401156}" sibTransId="{D5672815-E456-4ECF-A60C-BCDACF933054}"/>
    <dgm:cxn modelId="{F446EEA3-7BF8-420A-9E57-7FB834A17EAF}" type="presOf" srcId="{7E52D983-373D-4C7F-AEED-88167E01F8E5}" destId="{71C48784-56B1-4EE7-A70B-B3F15B7C658F}" srcOrd="0" destOrd="0" presId="urn:microsoft.com/office/officeart/2005/8/layout/vList2"/>
    <dgm:cxn modelId="{7E7CE5B1-B9EA-4510-A490-37FF8564F706}" srcId="{BD9BD116-4412-4401-A72F-C7782B381A25}" destId="{CC57DC7D-75F9-4DA3-B2EE-4037B910AF1A}" srcOrd="1" destOrd="0" parTransId="{EC6CE99A-92FF-4EBA-A64A-FC7E33B97505}" sibTransId="{0B6C0821-BFDD-4345-8E63-0AB37C0CFFC3}"/>
    <dgm:cxn modelId="{8D431DBF-B3E6-42B9-A9DA-08E534751588}" srcId="{7E52D983-373D-4C7F-AEED-88167E01F8E5}" destId="{E82B4CC6-1B18-4A16-9139-71DA77F657B5}" srcOrd="3" destOrd="0" parTransId="{3181E8DC-9B4F-458D-84C9-DC6FDB2900EB}" sibTransId="{58C8D9A9-6108-4A66-A803-DA59C20AEFDD}"/>
    <dgm:cxn modelId="{2548D7BF-39DC-4F19-9CFE-B692150B0668}" srcId="{7E52D983-373D-4C7F-AEED-88167E01F8E5}" destId="{71973916-8CF4-403E-90E9-A4A5B6BF0618}" srcOrd="0" destOrd="0" parTransId="{4F8FA604-6D07-4B90-BE7D-188CEC65AB3A}" sibTransId="{D8AB946C-CF0F-44E9-81F1-828581696D9F}"/>
    <dgm:cxn modelId="{1BD4DFC7-5DF1-4CAE-AC47-0142DFC4BFBD}" type="presOf" srcId="{7FD2057C-79C9-45EA-81B8-548B5626604D}" destId="{582E71E8-497B-46AA-B6DA-859D587D69A7}" srcOrd="0" destOrd="0" presId="urn:microsoft.com/office/officeart/2005/8/layout/vList2"/>
    <dgm:cxn modelId="{547CFECE-644F-473E-9B6B-3C627A11A8DA}" type="presOf" srcId="{E3BF8016-8B04-4EFD-A69D-5116B1091410}" destId="{6D072F3C-FA0B-4C6B-92BC-B8AC5DF07331}" srcOrd="0" destOrd="0" presId="urn:microsoft.com/office/officeart/2005/8/layout/vList2"/>
    <dgm:cxn modelId="{725041D7-D5E3-4F5F-8C6E-3159716C1C35}" type="presOf" srcId="{46363FC2-FECA-4CC7-B10D-BDF7845B1041}" destId="{70646C6E-1258-4A1D-80B9-4CE045720571}" srcOrd="0" destOrd="1" presId="urn:microsoft.com/office/officeart/2005/8/layout/vList2"/>
    <dgm:cxn modelId="{3B23A4E5-0F38-4F6F-A19F-E1A8A7788FD1}" type="presOf" srcId="{CC57DC7D-75F9-4DA3-B2EE-4037B910AF1A}" destId="{582E71E8-497B-46AA-B6DA-859D587D69A7}" srcOrd="0" destOrd="1" presId="urn:microsoft.com/office/officeart/2005/8/layout/vList2"/>
    <dgm:cxn modelId="{EFCDF5E6-663F-43C0-92EE-081A680910AB}" srcId="{7E52D983-373D-4C7F-AEED-88167E01F8E5}" destId="{BD9BD116-4412-4401-A72F-C7782B381A25}" srcOrd="2" destOrd="0" parTransId="{F9982730-4586-44C3-8CA6-974D3C8D0EF0}" sibTransId="{1C8BCD75-99F1-4023-83E5-778E365EA8CB}"/>
    <dgm:cxn modelId="{9291DBED-C4D6-40FB-AA02-898D4F9336C3}" type="presOf" srcId="{71973916-8CF4-403E-90E9-A4A5B6BF0618}" destId="{B92C85AA-4DC3-400D-A7D2-8479EB9DD4C4}" srcOrd="0" destOrd="0" presId="urn:microsoft.com/office/officeart/2005/8/layout/vList2"/>
    <dgm:cxn modelId="{8FFF79CF-D788-49D5-B326-DDE8DEC33771}" type="presParOf" srcId="{71C48784-56B1-4EE7-A70B-B3F15B7C658F}" destId="{B92C85AA-4DC3-400D-A7D2-8479EB9DD4C4}" srcOrd="0" destOrd="0" presId="urn:microsoft.com/office/officeart/2005/8/layout/vList2"/>
    <dgm:cxn modelId="{D4E78851-F300-4CCB-9733-B8C5AEC3E93E}" type="presParOf" srcId="{71C48784-56B1-4EE7-A70B-B3F15B7C658F}" destId="{F8506716-80CC-47DC-9FE5-8BCA0A382684}" srcOrd="1" destOrd="0" presId="urn:microsoft.com/office/officeart/2005/8/layout/vList2"/>
    <dgm:cxn modelId="{AF576004-48A2-4127-86F0-F3583A0ABBBE}" type="presParOf" srcId="{71C48784-56B1-4EE7-A70B-B3F15B7C658F}" destId="{6D072F3C-FA0B-4C6B-92BC-B8AC5DF07331}" srcOrd="2" destOrd="0" presId="urn:microsoft.com/office/officeart/2005/8/layout/vList2"/>
    <dgm:cxn modelId="{7DE8571D-B691-4439-898C-74D8778CF907}" type="presParOf" srcId="{71C48784-56B1-4EE7-A70B-B3F15B7C658F}" destId="{E211C392-7442-4411-B2C7-DE64CD6E38F2}" srcOrd="3" destOrd="0" presId="urn:microsoft.com/office/officeart/2005/8/layout/vList2"/>
    <dgm:cxn modelId="{5AB8FF03-8B7E-4EB7-B534-356EC53FB1A0}" type="presParOf" srcId="{71C48784-56B1-4EE7-A70B-B3F15B7C658F}" destId="{BE47013B-F13E-4652-8371-5D6BAC424344}" srcOrd="4" destOrd="0" presId="urn:microsoft.com/office/officeart/2005/8/layout/vList2"/>
    <dgm:cxn modelId="{C5C51EA4-469A-43A3-9492-5C7E3F5A8A69}" type="presParOf" srcId="{71C48784-56B1-4EE7-A70B-B3F15B7C658F}" destId="{582E71E8-497B-46AA-B6DA-859D587D69A7}" srcOrd="5" destOrd="0" presId="urn:microsoft.com/office/officeart/2005/8/layout/vList2"/>
    <dgm:cxn modelId="{74B94DBD-D1A1-4415-97E2-03AC99DE0ACD}" type="presParOf" srcId="{71C48784-56B1-4EE7-A70B-B3F15B7C658F}" destId="{C2BF86D7-BBA1-484C-BC37-EF0320B90D49}" srcOrd="6" destOrd="0" presId="urn:microsoft.com/office/officeart/2005/8/layout/vList2"/>
    <dgm:cxn modelId="{63A117DE-B288-4451-8E2D-4F38ABF1CB6B}" type="presParOf" srcId="{71C48784-56B1-4EE7-A70B-B3F15B7C658F}" destId="{70646C6E-1258-4A1D-80B9-4CE045720571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7486EF-8DE9-40C6-A121-3132501B22B1}" type="doc">
      <dgm:prSet loTypeId="urn:microsoft.com/office/officeart/2017/3/layout/DropPinTimeline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CA9940-F2CA-43BC-BA96-33560E9E1843}">
      <dgm:prSet/>
      <dgm:spPr/>
      <dgm:t>
        <a:bodyPr/>
        <a:lstStyle/>
        <a:p>
          <a:pPr>
            <a:defRPr b="1"/>
          </a:pPr>
          <a:r>
            <a:rPr lang="en-US"/>
            <a:t>15 Mar. 2020</a:t>
          </a:r>
        </a:p>
      </dgm:t>
    </dgm:pt>
    <dgm:pt modelId="{1618D804-22E6-4BBA-97FB-EBDC4713FD48}" type="parTrans" cxnId="{72381273-465A-491E-B0B5-8ED8176FCA8B}">
      <dgm:prSet/>
      <dgm:spPr/>
      <dgm:t>
        <a:bodyPr/>
        <a:lstStyle/>
        <a:p>
          <a:endParaRPr lang="en-US"/>
        </a:p>
      </dgm:t>
    </dgm:pt>
    <dgm:pt modelId="{E47C77F4-3A61-4DE0-BC11-7BBB91760453}" type="sibTrans" cxnId="{72381273-465A-491E-B0B5-8ED8176FCA8B}">
      <dgm:prSet/>
      <dgm:spPr/>
      <dgm:t>
        <a:bodyPr/>
        <a:lstStyle/>
        <a:p>
          <a:endParaRPr lang="en-US"/>
        </a:p>
      </dgm:t>
    </dgm:pt>
    <dgm:pt modelId="{84DCE468-BC80-4D64-A4A1-CCBF401FF776}">
      <dgm:prSet/>
      <dgm:spPr/>
      <dgm:t>
        <a:bodyPr/>
        <a:lstStyle/>
        <a:p>
          <a:r>
            <a:rPr lang="en-US" b="1" dirty="0"/>
            <a:t>Finalize subcommittee membership and subcommittee chairs</a:t>
          </a:r>
        </a:p>
      </dgm:t>
    </dgm:pt>
    <dgm:pt modelId="{72BF6A96-9E31-4FD8-8FD6-5C1C26CEDA13}" type="parTrans" cxnId="{1D39AC32-C044-4371-8DED-8C182D379053}">
      <dgm:prSet/>
      <dgm:spPr/>
      <dgm:t>
        <a:bodyPr/>
        <a:lstStyle/>
        <a:p>
          <a:endParaRPr lang="en-US"/>
        </a:p>
      </dgm:t>
    </dgm:pt>
    <dgm:pt modelId="{E1B2F958-07CD-4800-9698-467008205F4A}" type="sibTrans" cxnId="{1D39AC32-C044-4371-8DED-8C182D379053}">
      <dgm:prSet/>
      <dgm:spPr/>
      <dgm:t>
        <a:bodyPr/>
        <a:lstStyle/>
        <a:p>
          <a:endParaRPr lang="en-US"/>
        </a:p>
      </dgm:t>
    </dgm:pt>
    <dgm:pt modelId="{9555E788-45E7-4AF8-B456-54F0F014E708}">
      <dgm:prSet/>
      <dgm:spPr/>
      <dgm:t>
        <a:bodyPr/>
        <a:lstStyle/>
        <a:p>
          <a:pPr>
            <a:defRPr b="1"/>
          </a:pPr>
          <a:r>
            <a:rPr lang="en-US" dirty="0"/>
            <a:t>1 June 2020</a:t>
          </a:r>
        </a:p>
      </dgm:t>
    </dgm:pt>
    <dgm:pt modelId="{405420E0-258B-41B2-A892-F1187FADE548}" type="parTrans" cxnId="{1ACC6F33-5454-46F9-BCD0-4465151F1946}">
      <dgm:prSet/>
      <dgm:spPr/>
      <dgm:t>
        <a:bodyPr/>
        <a:lstStyle/>
        <a:p>
          <a:endParaRPr lang="en-US"/>
        </a:p>
      </dgm:t>
    </dgm:pt>
    <dgm:pt modelId="{F0C85A59-CB68-48AD-A891-842B144B54F1}" type="sibTrans" cxnId="{1ACC6F33-5454-46F9-BCD0-4465151F1946}">
      <dgm:prSet/>
      <dgm:spPr/>
      <dgm:t>
        <a:bodyPr/>
        <a:lstStyle/>
        <a:p>
          <a:endParaRPr lang="en-US"/>
        </a:p>
      </dgm:t>
    </dgm:pt>
    <dgm:pt modelId="{0A673E64-6B9F-4CF1-8BF7-AA0CE6E69BD3}">
      <dgm:prSet/>
      <dgm:spPr/>
      <dgm:t>
        <a:bodyPr/>
        <a:lstStyle/>
        <a:p>
          <a:r>
            <a:rPr lang="en-US" b="1" dirty="0"/>
            <a:t>First subcommittee meetings</a:t>
          </a:r>
        </a:p>
      </dgm:t>
    </dgm:pt>
    <dgm:pt modelId="{5A66E27D-6B8B-4112-82D9-6151E2293EB3}" type="parTrans" cxnId="{1A82A50A-DB52-49FE-AE9E-BCD3461F24B3}">
      <dgm:prSet/>
      <dgm:spPr/>
      <dgm:t>
        <a:bodyPr/>
        <a:lstStyle/>
        <a:p>
          <a:endParaRPr lang="en-US"/>
        </a:p>
      </dgm:t>
    </dgm:pt>
    <dgm:pt modelId="{3EAF8471-9605-493E-A473-870C60EC2962}" type="sibTrans" cxnId="{1A82A50A-DB52-49FE-AE9E-BCD3461F24B3}">
      <dgm:prSet/>
      <dgm:spPr/>
      <dgm:t>
        <a:bodyPr/>
        <a:lstStyle/>
        <a:p>
          <a:endParaRPr lang="en-US"/>
        </a:p>
      </dgm:t>
    </dgm:pt>
    <dgm:pt modelId="{66F60636-8751-4277-9916-D4A457865455}">
      <dgm:prSet/>
      <dgm:spPr/>
      <dgm:t>
        <a:bodyPr/>
        <a:lstStyle/>
        <a:p>
          <a:pPr>
            <a:defRPr b="1"/>
          </a:pPr>
          <a:r>
            <a:rPr lang="en-US"/>
            <a:t>1 July 2020</a:t>
          </a:r>
        </a:p>
      </dgm:t>
    </dgm:pt>
    <dgm:pt modelId="{D41BB03A-1915-450B-9291-FE4C1A8AD339}" type="parTrans" cxnId="{B9AAE4A4-4D3D-43C2-A6C4-E77D2BB7CAE7}">
      <dgm:prSet/>
      <dgm:spPr/>
      <dgm:t>
        <a:bodyPr/>
        <a:lstStyle/>
        <a:p>
          <a:endParaRPr lang="en-US"/>
        </a:p>
      </dgm:t>
    </dgm:pt>
    <dgm:pt modelId="{221AB4A9-801E-4EA5-9077-5CB175E3C987}" type="sibTrans" cxnId="{B9AAE4A4-4D3D-43C2-A6C4-E77D2BB7CAE7}">
      <dgm:prSet/>
      <dgm:spPr/>
      <dgm:t>
        <a:bodyPr/>
        <a:lstStyle/>
        <a:p>
          <a:endParaRPr lang="en-US"/>
        </a:p>
      </dgm:t>
    </dgm:pt>
    <dgm:pt modelId="{3A61AB33-D634-4B81-86F9-0A9B4416388E}">
      <dgm:prSet/>
      <dgm:spPr/>
      <dgm:t>
        <a:bodyPr/>
        <a:lstStyle/>
        <a:p>
          <a:r>
            <a:rPr lang="en-US" b="1" dirty="0"/>
            <a:t>First steering committee meeting</a:t>
          </a:r>
        </a:p>
      </dgm:t>
    </dgm:pt>
    <dgm:pt modelId="{38338039-5EC1-4228-9B87-B51DBE01A170}" type="parTrans" cxnId="{6339BC6A-2C09-4EF7-98ED-1DD8995AB5A8}">
      <dgm:prSet/>
      <dgm:spPr/>
      <dgm:t>
        <a:bodyPr/>
        <a:lstStyle/>
        <a:p>
          <a:endParaRPr lang="en-US"/>
        </a:p>
      </dgm:t>
    </dgm:pt>
    <dgm:pt modelId="{3B9A9750-FFB8-43E8-8D8F-1B07BCB599F2}" type="sibTrans" cxnId="{6339BC6A-2C09-4EF7-98ED-1DD8995AB5A8}">
      <dgm:prSet/>
      <dgm:spPr/>
      <dgm:t>
        <a:bodyPr/>
        <a:lstStyle/>
        <a:p>
          <a:endParaRPr lang="en-US"/>
        </a:p>
      </dgm:t>
    </dgm:pt>
    <dgm:pt modelId="{7FC77590-41F1-4938-B13A-79FFE5C88783}">
      <dgm:prSet/>
      <dgm:spPr/>
      <dgm:t>
        <a:bodyPr/>
        <a:lstStyle/>
        <a:p>
          <a:pPr>
            <a:defRPr b="1"/>
          </a:pPr>
          <a:r>
            <a:rPr lang="en-US"/>
            <a:t>1 Oct. 2020</a:t>
          </a:r>
        </a:p>
      </dgm:t>
    </dgm:pt>
    <dgm:pt modelId="{6F7F11F6-DCB3-4768-B3DE-862A097C6DD2}" type="parTrans" cxnId="{F847075F-2EEE-410A-AB76-CFBB4C0EBEBC}">
      <dgm:prSet/>
      <dgm:spPr/>
      <dgm:t>
        <a:bodyPr/>
        <a:lstStyle/>
        <a:p>
          <a:endParaRPr lang="en-US"/>
        </a:p>
      </dgm:t>
    </dgm:pt>
    <dgm:pt modelId="{4AAA77E6-2EFE-4332-8CC3-69237C613E5B}" type="sibTrans" cxnId="{F847075F-2EEE-410A-AB76-CFBB4C0EBEBC}">
      <dgm:prSet/>
      <dgm:spPr/>
      <dgm:t>
        <a:bodyPr/>
        <a:lstStyle/>
        <a:p>
          <a:endParaRPr lang="en-US"/>
        </a:p>
      </dgm:t>
    </dgm:pt>
    <dgm:pt modelId="{B257DD25-3FDE-4B61-B650-C78E3D630FA3}">
      <dgm:prSet/>
      <dgm:spPr/>
      <dgm:t>
        <a:bodyPr/>
        <a:lstStyle/>
        <a:p>
          <a:r>
            <a:rPr lang="en-US" b="1" dirty="0"/>
            <a:t>First draft of report</a:t>
          </a:r>
        </a:p>
      </dgm:t>
    </dgm:pt>
    <dgm:pt modelId="{1FCBF42E-48FD-4E63-AB9A-68150797F418}" type="parTrans" cxnId="{2F005488-7E40-481C-8797-544A355D5266}">
      <dgm:prSet/>
      <dgm:spPr/>
      <dgm:t>
        <a:bodyPr/>
        <a:lstStyle/>
        <a:p>
          <a:endParaRPr lang="en-US"/>
        </a:p>
      </dgm:t>
    </dgm:pt>
    <dgm:pt modelId="{574F5BF6-04AA-4B6E-8991-2044F2C29A3C}" type="sibTrans" cxnId="{2F005488-7E40-481C-8797-544A355D5266}">
      <dgm:prSet/>
      <dgm:spPr/>
      <dgm:t>
        <a:bodyPr/>
        <a:lstStyle/>
        <a:p>
          <a:endParaRPr lang="en-US"/>
        </a:p>
      </dgm:t>
    </dgm:pt>
    <dgm:pt modelId="{CA5A8952-BDD3-40B9-BFD2-1059774161B1}">
      <dgm:prSet/>
      <dgm:spPr/>
      <dgm:t>
        <a:bodyPr/>
        <a:lstStyle/>
        <a:p>
          <a:pPr>
            <a:defRPr b="1"/>
          </a:pPr>
          <a:r>
            <a:rPr lang="en-US"/>
            <a:t>15 May 2021</a:t>
          </a:r>
        </a:p>
      </dgm:t>
    </dgm:pt>
    <dgm:pt modelId="{B1E0B2E4-902D-45DB-94FD-EB6B9BB09C67}" type="parTrans" cxnId="{5E7B38A2-0A70-4B7C-B283-AD44D0F0BD3A}">
      <dgm:prSet/>
      <dgm:spPr/>
      <dgm:t>
        <a:bodyPr/>
        <a:lstStyle/>
        <a:p>
          <a:endParaRPr lang="en-US"/>
        </a:p>
      </dgm:t>
    </dgm:pt>
    <dgm:pt modelId="{31E22558-EC0D-4CF8-924F-071430727C80}" type="sibTrans" cxnId="{5E7B38A2-0A70-4B7C-B283-AD44D0F0BD3A}">
      <dgm:prSet/>
      <dgm:spPr/>
      <dgm:t>
        <a:bodyPr/>
        <a:lstStyle/>
        <a:p>
          <a:endParaRPr lang="en-US"/>
        </a:p>
      </dgm:t>
    </dgm:pt>
    <dgm:pt modelId="{F1BE2B65-0793-4071-B4B8-F4267D52CA9A}">
      <dgm:prSet/>
      <dgm:spPr/>
      <dgm:t>
        <a:bodyPr/>
        <a:lstStyle/>
        <a:p>
          <a:r>
            <a:rPr lang="en-US" b="1" dirty="0"/>
            <a:t>Finalize report contents</a:t>
          </a:r>
        </a:p>
      </dgm:t>
    </dgm:pt>
    <dgm:pt modelId="{87FA837B-0BF8-40C9-B107-033AF2D38536}" type="parTrans" cxnId="{D6CD9493-9C00-4195-8B80-39B59BA7530B}">
      <dgm:prSet/>
      <dgm:spPr/>
      <dgm:t>
        <a:bodyPr/>
        <a:lstStyle/>
        <a:p>
          <a:endParaRPr lang="en-US"/>
        </a:p>
      </dgm:t>
    </dgm:pt>
    <dgm:pt modelId="{E2499A46-B10E-47CF-9D6E-2529D498D19D}" type="sibTrans" cxnId="{D6CD9493-9C00-4195-8B80-39B59BA7530B}">
      <dgm:prSet/>
      <dgm:spPr/>
      <dgm:t>
        <a:bodyPr/>
        <a:lstStyle/>
        <a:p>
          <a:endParaRPr lang="en-US"/>
        </a:p>
      </dgm:t>
    </dgm:pt>
    <dgm:pt modelId="{8A2E748B-1BF0-4C11-8B1D-A91B850353F9}">
      <dgm:prSet/>
      <dgm:spPr/>
      <dgm:t>
        <a:bodyPr/>
        <a:lstStyle/>
        <a:p>
          <a:pPr>
            <a:defRPr b="1"/>
          </a:pPr>
          <a:r>
            <a:rPr lang="en-US"/>
            <a:t>1 June 2021</a:t>
          </a:r>
        </a:p>
      </dgm:t>
    </dgm:pt>
    <dgm:pt modelId="{97EBB8F8-5369-46E5-AAB0-3E3D9EED4039}" type="parTrans" cxnId="{DD354D1E-E6A0-4321-A283-5B64EA2281D6}">
      <dgm:prSet/>
      <dgm:spPr/>
      <dgm:t>
        <a:bodyPr/>
        <a:lstStyle/>
        <a:p>
          <a:endParaRPr lang="en-US"/>
        </a:p>
      </dgm:t>
    </dgm:pt>
    <dgm:pt modelId="{52D509A0-92A1-4425-BF08-12A7A446A895}" type="sibTrans" cxnId="{DD354D1E-E6A0-4321-A283-5B64EA2281D6}">
      <dgm:prSet/>
      <dgm:spPr/>
      <dgm:t>
        <a:bodyPr/>
        <a:lstStyle/>
        <a:p>
          <a:endParaRPr lang="en-US"/>
        </a:p>
      </dgm:t>
    </dgm:pt>
    <dgm:pt modelId="{40EA7126-6B17-48F2-959C-5AC4F27183D6}">
      <dgm:prSet/>
      <dgm:spPr/>
      <dgm:t>
        <a:bodyPr/>
        <a:lstStyle/>
        <a:p>
          <a:r>
            <a:rPr lang="en-US" b="1" dirty="0"/>
            <a:t>Circulate final report draft to the Committee</a:t>
          </a:r>
        </a:p>
      </dgm:t>
    </dgm:pt>
    <dgm:pt modelId="{2A567B17-490E-4628-91A5-11AC131FDE26}" type="parTrans" cxnId="{10D55A5E-8384-4EFB-8182-901CE2B30766}">
      <dgm:prSet/>
      <dgm:spPr/>
      <dgm:t>
        <a:bodyPr/>
        <a:lstStyle/>
        <a:p>
          <a:endParaRPr lang="en-US"/>
        </a:p>
      </dgm:t>
    </dgm:pt>
    <dgm:pt modelId="{62103753-BAA4-450F-B004-47582D1EC4A8}" type="sibTrans" cxnId="{10D55A5E-8384-4EFB-8182-901CE2B30766}">
      <dgm:prSet/>
      <dgm:spPr/>
      <dgm:t>
        <a:bodyPr/>
        <a:lstStyle/>
        <a:p>
          <a:endParaRPr lang="en-US"/>
        </a:p>
      </dgm:t>
    </dgm:pt>
    <dgm:pt modelId="{18830BFF-D287-4B7C-AF47-28C88BC96D39}">
      <dgm:prSet/>
      <dgm:spPr/>
      <dgm:t>
        <a:bodyPr/>
        <a:lstStyle/>
        <a:p>
          <a:pPr>
            <a:defRPr b="1"/>
          </a:pPr>
          <a:r>
            <a:rPr lang="en-US"/>
            <a:t>1 July 2021</a:t>
          </a:r>
        </a:p>
      </dgm:t>
    </dgm:pt>
    <dgm:pt modelId="{CE7A1CE7-E1EB-4C58-8C21-9294834085F8}" type="parTrans" cxnId="{45C85345-A7C8-4173-95D0-509ED98CA9E9}">
      <dgm:prSet/>
      <dgm:spPr/>
      <dgm:t>
        <a:bodyPr/>
        <a:lstStyle/>
        <a:p>
          <a:endParaRPr lang="en-US"/>
        </a:p>
      </dgm:t>
    </dgm:pt>
    <dgm:pt modelId="{B060FD4D-5D9D-45CF-9B16-00E002C83755}" type="sibTrans" cxnId="{45C85345-A7C8-4173-95D0-509ED98CA9E9}">
      <dgm:prSet/>
      <dgm:spPr/>
      <dgm:t>
        <a:bodyPr/>
        <a:lstStyle/>
        <a:p>
          <a:endParaRPr lang="en-US"/>
        </a:p>
      </dgm:t>
    </dgm:pt>
    <dgm:pt modelId="{1C184C4F-8FC3-472E-AC3F-B5440A36ADB6}">
      <dgm:prSet/>
      <dgm:spPr/>
      <dgm:t>
        <a:bodyPr/>
        <a:lstStyle/>
        <a:p>
          <a:r>
            <a:rPr lang="en-US" b="1" dirty="0"/>
            <a:t>Report to the General Assembly</a:t>
          </a:r>
        </a:p>
      </dgm:t>
    </dgm:pt>
    <dgm:pt modelId="{B2A6BC79-46CF-4EBD-B389-31A987FFF3BF}" type="parTrans" cxnId="{0453A009-BD32-4DEC-B450-54703BF722CB}">
      <dgm:prSet/>
      <dgm:spPr/>
      <dgm:t>
        <a:bodyPr/>
        <a:lstStyle/>
        <a:p>
          <a:endParaRPr lang="en-US"/>
        </a:p>
      </dgm:t>
    </dgm:pt>
    <dgm:pt modelId="{03C6B418-367C-47C4-96ED-B0CE679515B6}" type="sibTrans" cxnId="{0453A009-BD32-4DEC-B450-54703BF722CB}">
      <dgm:prSet/>
      <dgm:spPr/>
      <dgm:t>
        <a:bodyPr/>
        <a:lstStyle/>
        <a:p>
          <a:endParaRPr lang="en-US"/>
        </a:p>
      </dgm:t>
    </dgm:pt>
    <dgm:pt modelId="{38A681D6-0936-4E2A-946C-3B842EC41C0A}">
      <dgm:prSet/>
      <dgm:spPr/>
      <dgm:t>
        <a:bodyPr/>
        <a:lstStyle/>
        <a:p>
          <a:pPr>
            <a:defRPr b="1"/>
          </a:pPr>
          <a:r>
            <a:rPr lang="en-US" dirty="0"/>
            <a:t>1 Apr. 2020</a:t>
          </a:r>
        </a:p>
      </dgm:t>
    </dgm:pt>
    <dgm:pt modelId="{FBCDC7C9-1C68-4188-83E0-A27A822927A9}" type="parTrans" cxnId="{FD7569BD-E604-4E06-B904-A67CA3F33B20}">
      <dgm:prSet/>
      <dgm:spPr/>
      <dgm:t>
        <a:bodyPr/>
        <a:lstStyle/>
        <a:p>
          <a:endParaRPr lang="en-US"/>
        </a:p>
      </dgm:t>
    </dgm:pt>
    <dgm:pt modelId="{C2262493-C2DA-4965-BA4B-56E64D4F07B9}" type="sibTrans" cxnId="{FD7569BD-E604-4E06-B904-A67CA3F33B20}">
      <dgm:prSet/>
      <dgm:spPr/>
      <dgm:t>
        <a:bodyPr/>
        <a:lstStyle/>
        <a:p>
          <a:endParaRPr lang="en-US"/>
        </a:p>
      </dgm:t>
    </dgm:pt>
    <dgm:pt modelId="{10D94869-1587-4499-9D7E-A36A4BF05CC4}">
      <dgm:prSet/>
      <dgm:spPr/>
      <dgm:t>
        <a:bodyPr/>
        <a:lstStyle/>
        <a:p>
          <a:r>
            <a:rPr lang="en-US" b="1" dirty="0"/>
            <a:t>Second meeting of entire committee</a:t>
          </a:r>
        </a:p>
      </dgm:t>
    </dgm:pt>
    <dgm:pt modelId="{C8430F2C-D1AC-465D-B81A-1F6F7363360E}" type="parTrans" cxnId="{D7601752-24EE-43B5-BFC6-38A9BF7CBADB}">
      <dgm:prSet/>
      <dgm:spPr/>
      <dgm:t>
        <a:bodyPr/>
        <a:lstStyle/>
        <a:p>
          <a:endParaRPr lang="en-US"/>
        </a:p>
      </dgm:t>
    </dgm:pt>
    <dgm:pt modelId="{8352814E-9BEA-48C6-92A5-E1B39C6DFDC8}" type="sibTrans" cxnId="{D7601752-24EE-43B5-BFC6-38A9BF7CBADB}">
      <dgm:prSet/>
      <dgm:spPr/>
      <dgm:t>
        <a:bodyPr/>
        <a:lstStyle/>
        <a:p>
          <a:endParaRPr lang="en-US"/>
        </a:p>
      </dgm:t>
    </dgm:pt>
    <dgm:pt modelId="{1A143B7B-30B4-4198-8B23-FFEB35C4F5A3}" type="pres">
      <dgm:prSet presAssocID="{DD7486EF-8DE9-40C6-A121-3132501B22B1}" presName="root" presStyleCnt="0">
        <dgm:presLayoutVars>
          <dgm:chMax/>
          <dgm:chPref/>
          <dgm:animLvl val="lvl"/>
        </dgm:presLayoutVars>
      </dgm:prSet>
      <dgm:spPr/>
    </dgm:pt>
    <dgm:pt modelId="{5B20A53A-1823-4128-BACE-4262A2D80BE3}" type="pres">
      <dgm:prSet presAssocID="{DD7486EF-8DE9-40C6-A121-3132501B22B1}" presName="divider" presStyleLbl="fgAcc1" presStyleIdx="0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3C204228-584A-4B95-AA8F-B8DD84FC2585}" type="pres">
      <dgm:prSet presAssocID="{DD7486EF-8DE9-40C6-A121-3132501B22B1}" presName="nodes" presStyleCnt="0">
        <dgm:presLayoutVars>
          <dgm:chMax/>
          <dgm:chPref/>
          <dgm:animLvl val="lvl"/>
        </dgm:presLayoutVars>
      </dgm:prSet>
      <dgm:spPr/>
    </dgm:pt>
    <dgm:pt modelId="{E0D18B04-E42A-4401-9613-EECDFED32AD3}" type="pres">
      <dgm:prSet presAssocID="{F9CA9940-F2CA-43BC-BA96-33560E9E1843}" presName="composite" presStyleCnt="0"/>
      <dgm:spPr/>
    </dgm:pt>
    <dgm:pt modelId="{9F747722-57B0-442F-B31F-9AAFDC91FEB8}" type="pres">
      <dgm:prSet presAssocID="{F9CA9940-F2CA-43BC-BA96-33560E9E1843}" presName="ConnectorPoint" presStyleLbl="lnNode1" presStyleIdx="0" presStyleCnt="8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98D6E387-5046-44FF-9547-EB2492768475}" type="pres">
      <dgm:prSet presAssocID="{F9CA9940-F2CA-43BC-BA96-33560E9E1843}" presName="DropPinPlaceHolder" presStyleCnt="0"/>
      <dgm:spPr/>
    </dgm:pt>
    <dgm:pt modelId="{E9126326-8F55-450F-B38D-29A1F460D882}" type="pres">
      <dgm:prSet presAssocID="{F9CA9940-F2CA-43BC-BA96-33560E9E1843}" presName="DropPin" presStyleLbl="alignNode1" presStyleIdx="0" presStyleCnt="8"/>
      <dgm:spPr/>
    </dgm:pt>
    <dgm:pt modelId="{F0284839-CD18-4EFC-95C1-05624AB31A4A}" type="pres">
      <dgm:prSet presAssocID="{F9CA9940-F2CA-43BC-BA96-33560E9E1843}" presName="Ellipse" presStyleLbl="fgAcc1" presStyleIdx="1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66171010-C559-46D3-B678-5DAF518DA35D}" type="pres">
      <dgm:prSet presAssocID="{F9CA9940-F2CA-43BC-BA96-33560E9E1843}" presName="L2TextContainer" presStyleLbl="revTx" presStyleIdx="0" presStyleCnt="16">
        <dgm:presLayoutVars>
          <dgm:bulletEnabled val="1"/>
        </dgm:presLayoutVars>
      </dgm:prSet>
      <dgm:spPr/>
    </dgm:pt>
    <dgm:pt modelId="{43439500-8FEB-48CA-A982-678A1EABEEA2}" type="pres">
      <dgm:prSet presAssocID="{F9CA9940-F2CA-43BC-BA96-33560E9E1843}" presName="L1TextContainer" presStyleLbl="revTx" presStyleIdx="1" presStyleCnt="16">
        <dgm:presLayoutVars>
          <dgm:chMax val="1"/>
          <dgm:chPref val="1"/>
          <dgm:bulletEnabled val="1"/>
        </dgm:presLayoutVars>
      </dgm:prSet>
      <dgm:spPr/>
    </dgm:pt>
    <dgm:pt modelId="{4816E84C-610A-404B-831F-FAE1041C8D48}" type="pres">
      <dgm:prSet presAssocID="{F9CA9940-F2CA-43BC-BA96-33560E9E1843}" presName="ConnectLine" presStyleLbl="sibTrans1D1" presStyleIdx="0" presStyleCnt="8"/>
      <dgm:spPr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8FBD9935-6A9B-4D93-9492-15C9B310569B}" type="pres">
      <dgm:prSet presAssocID="{F9CA9940-F2CA-43BC-BA96-33560E9E1843}" presName="EmptyPlaceHolder" presStyleCnt="0"/>
      <dgm:spPr/>
    </dgm:pt>
    <dgm:pt modelId="{081FBCF6-D829-4447-8264-7241FDFABDDD}" type="pres">
      <dgm:prSet presAssocID="{E47C77F4-3A61-4DE0-BC11-7BBB91760453}" presName="spaceBetweenRectangles" presStyleCnt="0"/>
      <dgm:spPr/>
    </dgm:pt>
    <dgm:pt modelId="{8E3F30D3-2A7C-4D05-8880-3F493F0F180F}" type="pres">
      <dgm:prSet presAssocID="{38A681D6-0936-4E2A-946C-3B842EC41C0A}" presName="composite" presStyleCnt="0"/>
      <dgm:spPr/>
    </dgm:pt>
    <dgm:pt modelId="{1EC6FA78-ACD3-426F-BDFC-B9EE8A39E61F}" type="pres">
      <dgm:prSet presAssocID="{38A681D6-0936-4E2A-946C-3B842EC41C0A}" presName="ConnectorPoint" presStyleLbl="lnNode1" presStyleIdx="1" presStyleCnt="8"/>
      <dgm:spPr>
        <a:solidFill>
          <a:schemeClr val="accent2">
            <a:hueOff val="-1250633"/>
            <a:satOff val="-1129"/>
            <a:lumOff val="-252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4A4F2F19-AEA3-44E9-AE64-12BBB1E44940}" type="pres">
      <dgm:prSet presAssocID="{38A681D6-0936-4E2A-946C-3B842EC41C0A}" presName="DropPinPlaceHolder" presStyleCnt="0"/>
      <dgm:spPr/>
    </dgm:pt>
    <dgm:pt modelId="{2348BCF0-3FF2-4410-9111-3D5431DC0660}" type="pres">
      <dgm:prSet presAssocID="{38A681D6-0936-4E2A-946C-3B842EC41C0A}" presName="DropPin" presStyleLbl="alignNode1" presStyleIdx="1" presStyleCnt="8"/>
      <dgm:spPr/>
    </dgm:pt>
    <dgm:pt modelId="{9786B79E-B451-4B8B-B680-99925F375665}" type="pres">
      <dgm:prSet presAssocID="{38A681D6-0936-4E2A-946C-3B842EC41C0A}" presName="Ellipse" presStyleLbl="fgAcc1" presStyleIdx="2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BD513A19-AD0B-4195-8FA2-EE40174F0BE7}" type="pres">
      <dgm:prSet presAssocID="{38A681D6-0936-4E2A-946C-3B842EC41C0A}" presName="L2TextContainer" presStyleLbl="revTx" presStyleIdx="2" presStyleCnt="16">
        <dgm:presLayoutVars>
          <dgm:bulletEnabled val="1"/>
        </dgm:presLayoutVars>
      </dgm:prSet>
      <dgm:spPr/>
    </dgm:pt>
    <dgm:pt modelId="{4372601C-8364-4041-B5DD-1D1827126675}" type="pres">
      <dgm:prSet presAssocID="{38A681D6-0936-4E2A-946C-3B842EC41C0A}" presName="L1TextContainer" presStyleLbl="revTx" presStyleIdx="3" presStyleCnt="16">
        <dgm:presLayoutVars>
          <dgm:chMax val="1"/>
          <dgm:chPref val="1"/>
          <dgm:bulletEnabled val="1"/>
        </dgm:presLayoutVars>
      </dgm:prSet>
      <dgm:spPr/>
    </dgm:pt>
    <dgm:pt modelId="{CE67469F-9DC0-43EF-842C-488EA357BFA6}" type="pres">
      <dgm:prSet presAssocID="{38A681D6-0936-4E2A-946C-3B842EC41C0A}" presName="ConnectLine" presStyleLbl="sibTrans1D1" presStyleIdx="1" presStyleCnt="8"/>
      <dgm:spPr>
        <a:noFill/>
        <a:ln w="12700" cap="rnd" cmpd="sng" algn="ctr">
          <a:solidFill>
            <a:schemeClr val="accent2">
              <a:hueOff val="-1250633"/>
              <a:satOff val="-1129"/>
              <a:lumOff val="-252"/>
              <a:alphaOff val="0"/>
            </a:schemeClr>
          </a:solidFill>
          <a:prstDash val="dash"/>
        </a:ln>
        <a:effectLst/>
      </dgm:spPr>
    </dgm:pt>
    <dgm:pt modelId="{05BBAC25-A7C1-4CD5-A130-D7F6AD78D8AB}" type="pres">
      <dgm:prSet presAssocID="{38A681D6-0936-4E2A-946C-3B842EC41C0A}" presName="EmptyPlaceHolder" presStyleCnt="0"/>
      <dgm:spPr/>
    </dgm:pt>
    <dgm:pt modelId="{9DC700B0-A707-4A20-93AC-80207F9AF222}" type="pres">
      <dgm:prSet presAssocID="{C2262493-C2DA-4965-BA4B-56E64D4F07B9}" presName="spaceBetweenRectangles" presStyleCnt="0"/>
      <dgm:spPr/>
    </dgm:pt>
    <dgm:pt modelId="{04A5A5B5-6A5D-4220-B174-DAE8FDA53720}" type="pres">
      <dgm:prSet presAssocID="{9555E788-45E7-4AF8-B456-54F0F014E708}" presName="composite" presStyleCnt="0"/>
      <dgm:spPr/>
    </dgm:pt>
    <dgm:pt modelId="{E91BD3EB-0266-402A-9EB9-CC5DCC0029A0}" type="pres">
      <dgm:prSet presAssocID="{9555E788-45E7-4AF8-B456-54F0F014E708}" presName="ConnectorPoint" presStyleLbl="lnNode1" presStyleIdx="2" presStyleCnt="8"/>
      <dgm:spPr>
        <a:solidFill>
          <a:schemeClr val="accent2">
            <a:hueOff val="-2501266"/>
            <a:satOff val="-2257"/>
            <a:lumOff val="-503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4F1BCC76-C76F-4C63-B4E7-7CBFC2AADD48}" type="pres">
      <dgm:prSet presAssocID="{9555E788-45E7-4AF8-B456-54F0F014E708}" presName="DropPinPlaceHolder" presStyleCnt="0"/>
      <dgm:spPr/>
    </dgm:pt>
    <dgm:pt modelId="{8E2B232C-F14B-44EE-8D9A-AF2BA1907D74}" type="pres">
      <dgm:prSet presAssocID="{9555E788-45E7-4AF8-B456-54F0F014E708}" presName="DropPin" presStyleLbl="alignNode1" presStyleIdx="2" presStyleCnt="8"/>
      <dgm:spPr/>
    </dgm:pt>
    <dgm:pt modelId="{5B9EE397-7A69-4A3E-8D02-70978F35CED8}" type="pres">
      <dgm:prSet presAssocID="{9555E788-45E7-4AF8-B456-54F0F014E708}" presName="Ellipse" presStyleLbl="fgAcc1" presStyleIdx="3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F80BA3F3-B316-40BF-A8E6-75E723EDC05F}" type="pres">
      <dgm:prSet presAssocID="{9555E788-45E7-4AF8-B456-54F0F014E708}" presName="L2TextContainer" presStyleLbl="revTx" presStyleIdx="4" presStyleCnt="16">
        <dgm:presLayoutVars>
          <dgm:bulletEnabled val="1"/>
        </dgm:presLayoutVars>
      </dgm:prSet>
      <dgm:spPr/>
    </dgm:pt>
    <dgm:pt modelId="{07F60682-C40A-4C97-B93F-C00A6A3CE0FE}" type="pres">
      <dgm:prSet presAssocID="{9555E788-45E7-4AF8-B456-54F0F014E708}" presName="L1TextContainer" presStyleLbl="revTx" presStyleIdx="5" presStyleCnt="16">
        <dgm:presLayoutVars>
          <dgm:chMax val="1"/>
          <dgm:chPref val="1"/>
          <dgm:bulletEnabled val="1"/>
        </dgm:presLayoutVars>
      </dgm:prSet>
      <dgm:spPr/>
    </dgm:pt>
    <dgm:pt modelId="{D6E96B8B-721D-4AB4-95B5-81BA6C768A5A}" type="pres">
      <dgm:prSet presAssocID="{9555E788-45E7-4AF8-B456-54F0F014E708}" presName="ConnectLine" presStyleLbl="sibTrans1D1" presStyleIdx="2" presStyleCnt="8"/>
      <dgm:spPr>
        <a:noFill/>
        <a:ln w="12700" cap="rnd" cmpd="sng" algn="ctr">
          <a:solidFill>
            <a:schemeClr val="accent2">
              <a:hueOff val="-2501266"/>
              <a:satOff val="-2257"/>
              <a:lumOff val="-503"/>
              <a:alphaOff val="0"/>
            </a:schemeClr>
          </a:solidFill>
          <a:prstDash val="dash"/>
        </a:ln>
        <a:effectLst/>
      </dgm:spPr>
    </dgm:pt>
    <dgm:pt modelId="{53ABE280-B402-4BA3-A416-638B28F24226}" type="pres">
      <dgm:prSet presAssocID="{9555E788-45E7-4AF8-B456-54F0F014E708}" presName="EmptyPlaceHolder" presStyleCnt="0"/>
      <dgm:spPr/>
    </dgm:pt>
    <dgm:pt modelId="{8DBBC08E-F366-4A48-9E4B-85B4481347FC}" type="pres">
      <dgm:prSet presAssocID="{F0C85A59-CB68-48AD-A891-842B144B54F1}" presName="spaceBetweenRectangles" presStyleCnt="0"/>
      <dgm:spPr/>
    </dgm:pt>
    <dgm:pt modelId="{D31813CE-E086-4069-AD31-2125541BE4CA}" type="pres">
      <dgm:prSet presAssocID="{66F60636-8751-4277-9916-D4A457865455}" presName="composite" presStyleCnt="0"/>
      <dgm:spPr/>
    </dgm:pt>
    <dgm:pt modelId="{C8D0628A-F0AB-4389-8E95-F9359B6CC6DF}" type="pres">
      <dgm:prSet presAssocID="{66F60636-8751-4277-9916-D4A457865455}" presName="ConnectorPoint" presStyleLbl="lnNode1" presStyleIdx="3" presStyleCnt="8"/>
      <dgm:spPr>
        <a:solidFill>
          <a:schemeClr val="accent2">
            <a:hueOff val="-3751899"/>
            <a:satOff val="-3386"/>
            <a:lumOff val="-755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13A73A88-0166-467F-99E6-66CFC2512A2A}" type="pres">
      <dgm:prSet presAssocID="{66F60636-8751-4277-9916-D4A457865455}" presName="DropPinPlaceHolder" presStyleCnt="0"/>
      <dgm:spPr/>
    </dgm:pt>
    <dgm:pt modelId="{A9B63A94-9FB7-442F-B9C6-2D5C46734028}" type="pres">
      <dgm:prSet presAssocID="{66F60636-8751-4277-9916-D4A457865455}" presName="DropPin" presStyleLbl="alignNode1" presStyleIdx="3" presStyleCnt="8"/>
      <dgm:spPr/>
    </dgm:pt>
    <dgm:pt modelId="{4116F223-48AA-4A6E-B701-934F24EB733D}" type="pres">
      <dgm:prSet presAssocID="{66F60636-8751-4277-9916-D4A457865455}" presName="Ellipse" presStyleLbl="fgAcc1" presStyleIdx="4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B62EFF07-35AA-4011-8A66-EBBA38937536}" type="pres">
      <dgm:prSet presAssocID="{66F60636-8751-4277-9916-D4A457865455}" presName="L2TextContainer" presStyleLbl="revTx" presStyleIdx="6" presStyleCnt="16">
        <dgm:presLayoutVars>
          <dgm:bulletEnabled val="1"/>
        </dgm:presLayoutVars>
      </dgm:prSet>
      <dgm:spPr/>
    </dgm:pt>
    <dgm:pt modelId="{3B11C6AB-6E12-4FE9-855E-3F5A8DEF9579}" type="pres">
      <dgm:prSet presAssocID="{66F60636-8751-4277-9916-D4A457865455}" presName="L1TextContainer" presStyleLbl="revTx" presStyleIdx="7" presStyleCnt="16">
        <dgm:presLayoutVars>
          <dgm:chMax val="1"/>
          <dgm:chPref val="1"/>
          <dgm:bulletEnabled val="1"/>
        </dgm:presLayoutVars>
      </dgm:prSet>
      <dgm:spPr/>
    </dgm:pt>
    <dgm:pt modelId="{62740AAE-E001-4980-93CB-AD108BEA8A4A}" type="pres">
      <dgm:prSet presAssocID="{66F60636-8751-4277-9916-D4A457865455}" presName="ConnectLine" presStyleLbl="sibTrans1D1" presStyleIdx="3" presStyleCnt="8"/>
      <dgm:spPr>
        <a:noFill/>
        <a:ln w="12700" cap="rnd" cmpd="sng" algn="ctr">
          <a:solidFill>
            <a:schemeClr val="accent2">
              <a:hueOff val="-3751899"/>
              <a:satOff val="-3386"/>
              <a:lumOff val="-755"/>
              <a:alphaOff val="0"/>
            </a:schemeClr>
          </a:solidFill>
          <a:prstDash val="dash"/>
        </a:ln>
        <a:effectLst/>
      </dgm:spPr>
    </dgm:pt>
    <dgm:pt modelId="{6F3E7AE0-D865-4874-BA4C-2866B5ECE84F}" type="pres">
      <dgm:prSet presAssocID="{66F60636-8751-4277-9916-D4A457865455}" presName="EmptyPlaceHolder" presStyleCnt="0"/>
      <dgm:spPr/>
    </dgm:pt>
    <dgm:pt modelId="{2B834546-3268-43A7-9DBE-734B4E85937E}" type="pres">
      <dgm:prSet presAssocID="{221AB4A9-801E-4EA5-9077-5CB175E3C987}" presName="spaceBetweenRectangles" presStyleCnt="0"/>
      <dgm:spPr/>
    </dgm:pt>
    <dgm:pt modelId="{CA580080-C4CC-498A-9F83-2B7BF7F1CCCD}" type="pres">
      <dgm:prSet presAssocID="{7FC77590-41F1-4938-B13A-79FFE5C88783}" presName="composite" presStyleCnt="0"/>
      <dgm:spPr/>
    </dgm:pt>
    <dgm:pt modelId="{16E790F0-FC2E-44AD-B524-092AE544048F}" type="pres">
      <dgm:prSet presAssocID="{7FC77590-41F1-4938-B13A-79FFE5C88783}" presName="ConnectorPoint" presStyleLbl="lnNode1" presStyleIdx="4" presStyleCnt="8"/>
      <dgm:spPr>
        <a:solidFill>
          <a:schemeClr val="accent2">
            <a:hueOff val="-5002532"/>
            <a:satOff val="-4514"/>
            <a:lumOff val="-1007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1AC0CECA-68EC-4CA0-AB25-77C487F3B40B}" type="pres">
      <dgm:prSet presAssocID="{7FC77590-41F1-4938-B13A-79FFE5C88783}" presName="DropPinPlaceHolder" presStyleCnt="0"/>
      <dgm:spPr/>
    </dgm:pt>
    <dgm:pt modelId="{77771B8E-0E15-41F9-AFA0-AC641A0D9E08}" type="pres">
      <dgm:prSet presAssocID="{7FC77590-41F1-4938-B13A-79FFE5C88783}" presName="DropPin" presStyleLbl="alignNode1" presStyleIdx="4" presStyleCnt="8"/>
      <dgm:spPr/>
    </dgm:pt>
    <dgm:pt modelId="{A2ACDE40-54A8-4CED-9A3F-8FBD96911448}" type="pres">
      <dgm:prSet presAssocID="{7FC77590-41F1-4938-B13A-79FFE5C88783}" presName="Ellipse" presStyleLbl="fgAcc1" presStyleIdx="5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6915A953-7A8B-47EE-A96C-F32E1DEE51EB}" type="pres">
      <dgm:prSet presAssocID="{7FC77590-41F1-4938-B13A-79FFE5C88783}" presName="L2TextContainer" presStyleLbl="revTx" presStyleIdx="8" presStyleCnt="16">
        <dgm:presLayoutVars>
          <dgm:bulletEnabled val="1"/>
        </dgm:presLayoutVars>
      </dgm:prSet>
      <dgm:spPr/>
    </dgm:pt>
    <dgm:pt modelId="{7E9D8E23-6EA9-428D-BC58-5A89C2BA459E}" type="pres">
      <dgm:prSet presAssocID="{7FC77590-41F1-4938-B13A-79FFE5C88783}" presName="L1TextContainer" presStyleLbl="revTx" presStyleIdx="9" presStyleCnt="16">
        <dgm:presLayoutVars>
          <dgm:chMax val="1"/>
          <dgm:chPref val="1"/>
          <dgm:bulletEnabled val="1"/>
        </dgm:presLayoutVars>
      </dgm:prSet>
      <dgm:spPr/>
    </dgm:pt>
    <dgm:pt modelId="{DBA9F018-032E-45E6-A237-1828F86507C0}" type="pres">
      <dgm:prSet presAssocID="{7FC77590-41F1-4938-B13A-79FFE5C88783}" presName="ConnectLine" presStyleLbl="sibTrans1D1" presStyleIdx="4" presStyleCnt="8"/>
      <dgm:spPr>
        <a:noFill/>
        <a:ln w="12700" cap="rnd" cmpd="sng" algn="ctr">
          <a:solidFill>
            <a:schemeClr val="accent2">
              <a:hueOff val="-5002532"/>
              <a:satOff val="-4514"/>
              <a:lumOff val="-1007"/>
              <a:alphaOff val="0"/>
            </a:schemeClr>
          </a:solidFill>
          <a:prstDash val="dash"/>
        </a:ln>
        <a:effectLst/>
      </dgm:spPr>
    </dgm:pt>
    <dgm:pt modelId="{B827394D-1F28-499C-8DFE-55C9E7CC90C4}" type="pres">
      <dgm:prSet presAssocID="{7FC77590-41F1-4938-B13A-79FFE5C88783}" presName="EmptyPlaceHolder" presStyleCnt="0"/>
      <dgm:spPr/>
    </dgm:pt>
    <dgm:pt modelId="{12AA1A6C-F089-4113-A4EF-04CF39D9C98A}" type="pres">
      <dgm:prSet presAssocID="{4AAA77E6-2EFE-4332-8CC3-69237C613E5B}" presName="spaceBetweenRectangles" presStyleCnt="0"/>
      <dgm:spPr/>
    </dgm:pt>
    <dgm:pt modelId="{71D098F0-D679-4BEC-A9A8-537372EE1A87}" type="pres">
      <dgm:prSet presAssocID="{CA5A8952-BDD3-40B9-BFD2-1059774161B1}" presName="composite" presStyleCnt="0"/>
      <dgm:spPr/>
    </dgm:pt>
    <dgm:pt modelId="{4F3C60E8-8828-4382-801A-6B47F200FB56}" type="pres">
      <dgm:prSet presAssocID="{CA5A8952-BDD3-40B9-BFD2-1059774161B1}" presName="ConnectorPoint" presStyleLbl="lnNode1" presStyleIdx="5" presStyleCnt="8"/>
      <dgm:spPr>
        <a:solidFill>
          <a:schemeClr val="accent2">
            <a:hueOff val="-6253165"/>
            <a:satOff val="-5643"/>
            <a:lumOff val="-1259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1E96E76F-DA86-4D7B-B737-1B86496D9A45}" type="pres">
      <dgm:prSet presAssocID="{CA5A8952-BDD3-40B9-BFD2-1059774161B1}" presName="DropPinPlaceHolder" presStyleCnt="0"/>
      <dgm:spPr/>
    </dgm:pt>
    <dgm:pt modelId="{D7A28D8A-5FDD-4E0A-932B-6F29FEA528AE}" type="pres">
      <dgm:prSet presAssocID="{CA5A8952-BDD3-40B9-BFD2-1059774161B1}" presName="DropPin" presStyleLbl="alignNode1" presStyleIdx="5" presStyleCnt="8"/>
      <dgm:spPr/>
    </dgm:pt>
    <dgm:pt modelId="{EADCBBED-173E-46CF-92D6-78E761706CC6}" type="pres">
      <dgm:prSet presAssocID="{CA5A8952-BDD3-40B9-BFD2-1059774161B1}" presName="Ellipse" presStyleLbl="fgAcc1" presStyleIdx="6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867F0E65-D8E3-4CB3-9069-F7DCC9A6B8FC}" type="pres">
      <dgm:prSet presAssocID="{CA5A8952-BDD3-40B9-BFD2-1059774161B1}" presName="L2TextContainer" presStyleLbl="revTx" presStyleIdx="10" presStyleCnt="16">
        <dgm:presLayoutVars>
          <dgm:bulletEnabled val="1"/>
        </dgm:presLayoutVars>
      </dgm:prSet>
      <dgm:spPr/>
    </dgm:pt>
    <dgm:pt modelId="{888A44BD-17B9-4BE7-BE29-B8DA791C6D54}" type="pres">
      <dgm:prSet presAssocID="{CA5A8952-BDD3-40B9-BFD2-1059774161B1}" presName="L1TextContainer" presStyleLbl="revTx" presStyleIdx="11" presStyleCnt="16">
        <dgm:presLayoutVars>
          <dgm:chMax val="1"/>
          <dgm:chPref val="1"/>
          <dgm:bulletEnabled val="1"/>
        </dgm:presLayoutVars>
      </dgm:prSet>
      <dgm:spPr/>
    </dgm:pt>
    <dgm:pt modelId="{DE776250-187A-4D1B-9690-DF83FB338E82}" type="pres">
      <dgm:prSet presAssocID="{CA5A8952-BDD3-40B9-BFD2-1059774161B1}" presName="ConnectLine" presStyleLbl="sibTrans1D1" presStyleIdx="5" presStyleCnt="8"/>
      <dgm:spPr>
        <a:noFill/>
        <a:ln w="12700" cap="rnd" cmpd="sng" algn="ctr">
          <a:solidFill>
            <a:schemeClr val="accent2">
              <a:hueOff val="-6253165"/>
              <a:satOff val="-5643"/>
              <a:lumOff val="-1259"/>
              <a:alphaOff val="0"/>
            </a:schemeClr>
          </a:solidFill>
          <a:prstDash val="dash"/>
        </a:ln>
        <a:effectLst/>
      </dgm:spPr>
    </dgm:pt>
    <dgm:pt modelId="{5E157108-3B52-4801-A3D5-EF04DBD2A5F0}" type="pres">
      <dgm:prSet presAssocID="{CA5A8952-BDD3-40B9-BFD2-1059774161B1}" presName="EmptyPlaceHolder" presStyleCnt="0"/>
      <dgm:spPr/>
    </dgm:pt>
    <dgm:pt modelId="{F81C55B1-E7DA-45C4-8092-91B19969ECCA}" type="pres">
      <dgm:prSet presAssocID="{31E22558-EC0D-4CF8-924F-071430727C80}" presName="spaceBetweenRectangles" presStyleCnt="0"/>
      <dgm:spPr/>
    </dgm:pt>
    <dgm:pt modelId="{1B37FD83-BD1F-4738-9D4F-17BF49D73BAC}" type="pres">
      <dgm:prSet presAssocID="{8A2E748B-1BF0-4C11-8B1D-A91B850353F9}" presName="composite" presStyleCnt="0"/>
      <dgm:spPr/>
    </dgm:pt>
    <dgm:pt modelId="{BD349F1A-C357-4010-A1D4-E587E0ED7D18}" type="pres">
      <dgm:prSet presAssocID="{8A2E748B-1BF0-4C11-8B1D-A91B850353F9}" presName="ConnectorPoint" presStyleLbl="lnNode1" presStyleIdx="6" presStyleCnt="8"/>
      <dgm:spPr>
        <a:solidFill>
          <a:schemeClr val="accent2">
            <a:hueOff val="-7503798"/>
            <a:satOff val="-6771"/>
            <a:lumOff val="-151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38B6C384-F3A9-4477-9591-59D1974C0D99}" type="pres">
      <dgm:prSet presAssocID="{8A2E748B-1BF0-4C11-8B1D-A91B850353F9}" presName="DropPinPlaceHolder" presStyleCnt="0"/>
      <dgm:spPr/>
    </dgm:pt>
    <dgm:pt modelId="{D68AD2E0-3194-4A04-A7DB-0D403B2D1507}" type="pres">
      <dgm:prSet presAssocID="{8A2E748B-1BF0-4C11-8B1D-A91B850353F9}" presName="DropPin" presStyleLbl="alignNode1" presStyleIdx="6" presStyleCnt="8"/>
      <dgm:spPr/>
    </dgm:pt>
    <dgm:pt modelId="{0E170084-D50B-4258-A94B-D51604C711B1}" type="pres">
      <dgm:prSet presAssocID="{8A2E748B-1BF0-4C11-8B1D-A91B850353F9}" presName="Ellipse" presStyleLbl="fgAcc1" presStyleIdx="7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69188621-240A-4908-B4DB-216B2A238A4A}" type="pres">
      <dgm:prSet presAssocID="{8A2E748B-1BF0-4C11-8B1D-A91B850353F9}" presName="L2TextContainer" presStyleLbl="revTx" presStyleIdx="12" presStyleCnt="16">
        <dgm:presLayoutVars>
          <dgm:bulletEnabled val="1"/>
        </dgm:presLayoutVars>
      </dgm:prSet>
      <dgm:spPr/>
    </dgm:pt>
    <dgm:pt modelId="{61FFBEE2-03FC-4CF1-9E34-A8DBCCA81B03}" type="pres">
      <dgm:prSet presAssocID="{8A2E748B-1BF0-4C11-8B1D-A91B850353F9}" presName="L1TextContainer" presStyleLbl="revTx" presStyleIdx="13" presStyleCnt="16">
        <dgm:presLayoutVars>
          <dgm:chMax val="1"/>
          <dgm:chPref val="1"/>
          <dgm:bulletEnabled val="1"/>
        </dgm:presLayoutVars>
      </dgm:prSet>
      <dgm:spPr/>
    </dgm:pt>
    <dgm:pt modelId="{932702EF-7448-4DE8-B815-8889F532CB5E}" type="pres">
      <dgm:prSet presAssocID="{8A2E748B-1BF0-4C11-8B1D-A91B850353F9}" presName="ConnectLine" presStyleLbl="sibTrans1D1" presStyleIdx="6" presStyleCnt="8"/>
      <dgm:spPr>
        <a:noFill/>
        <a:ln w="12700" cap="rnd" cmpd="sng" algn="ctr">
          <a:solidFill>
            <a:schemeClr val="accent2">
              <a:hueOff val="-7503798"/>
              <a:satOff val="-6771"/>
              <a:lumOff val="-1510"/>
              <a:alphaOff val="0"/>
            </a:schemeClr>
          </a:solidFill>
          <a:prstDash val="dash"/>
        </a:ln>
        <a:effectLst/>
      </dgm:spPr>
    </dgm:pt>
    <dgm:pt modelId="{AD714C53-4053-419F-9486-7407EC9A26E1}" type="pres">
      <dgm:prSet presAssocID="{8A2E748B-1BF0-4C11-8B1D-A91B850353F9}" presName="EmptyPlaceHolder" presStyleCnt="0"/>
      <dgm:spPr/>
    </dgm:pt>
    <dgm:pt modelId="{DB50C64A-B8A2-4A92-85C0-BBC16827DA38}" type="pres">
      <dgm:prSet presAssocID="{52D509A0-92A1-4425-BF08-12A7A446A895}" presName="spaceBetweenRectangles" presStyleCnt="0"/>
      <dgm:spPr/>
    </dgm:pt>
    <dgm:pt modelId="{49FAFF55-8A04-4678-A8C4-B26CD345FB1D}" type="pres">
      <dgm:prSet presAssocID="{18830BFF-D287-4B7C-AF47-28C88BC96D39}" presName="composite" presStyleCnt="0"/>
      <dgm:spPr/>
    </dgm:pt>
    <dgm:pt modelId="{335B881D-7C79-4424-8491-0CD22AAD9DC2}" type="pres">
      <dgm:prSet presAssocID="{18830BFF-D287-4B7C-AF47-28C88BC96D39}" presName="ConnectorPoint" presStyleLbl="lnNode1" presStyleIdx="7" presStyleCnt="8"/>
      <dgm:spPr>
        <a:solidFill>
          <a:schemeClr val="accent2">
            <a:hueOff val="-8754431"/>
            <a:satOff val="-7900"/>
            <a:lumOff val="-1762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0D4EFD5A-B5BC-4ED5-AB5F-8D679C27DB99}" type="pres">
      <dgm:prSet presAssocID="{18830BFF-D287-4B7C-AF47-28C88BC96D39}" presName="DropPinPlaceHolder" presStyleCnt="0"/>
      <dgm:spPr/>
    </dgm:pt>
    <dgm:pt modelId="{5DDDEE87-50D8-4864-AA0C-3BBE6A145469}" type="pres">
      <dgm:prSet presAssocID="{18830BFF-D287-4B7C-AF47-28C88BC96D39}" presName="DropPin" presStyleLbl="alignNode1" presStyleIdx="7" presStyleCnt="8"/>
      <dgm:spPr/>
    </dgm:pt>
    <dgm:pt modelId="{75C0909A-51CF-429C-94BB-3917706A7F15}" type="pres">
      <dgm:prSet presAssocID="{18830BFF-D287-4B7C-AF47-28C88BC96D39}" presName="Ellipse" presStyleLbl="fgAcc1" presStyleIdx="8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gm:spPr>
    </dgm:pt>
    <dgm:pt modelId="{8B3CDE0A-79D9-4882-AF21-C456D97FF441}" type="pres">
      <dgm:prSet presAssocID="{18830BFF-D287-4B7C-AF47-28C88BC96D39}" presName="L2TextContainer" presStyleLbl="revTx" presStyleIdx="14" presStyleCnt="16">
        <dgm:presLayoutVars>
          <dgm:bulletEnabled val="1"/>
        </dgm:presLayoutVars>
      </dgm:prSet>
      <dgm:spPr/>
    </dgm:pt>
    <dgm:pt modelId="{5A08B2A6-7328-4313-AF15-0BAC468456E4}" type="pres">
      <dgm:prSet presAssocID="{18830BFF-D287-4B7C-AF47-28C88BC96D39}" presName="L1TextContainer" presStyleLbl="revTx" presStyleIdx="15" presStyleCnt="16">
        <dgm:presLayoutVars>
          <dgm:chMax val="1"/>
          <dgm:chPref val="1"/>
          <dgm:bulletEnabled val="1"/>
        </dgm:presLayoutVars>
      </dgm:prSet>
      <dgm:spPr/>
    </dgm:pt>
    <dgm:pt modelId="{783CCCC5-5416-4A53-A49B-F011A3BDB1D2}" type="pres">
      <dgm:prSet presAssocID="{18830BFF-D287-4B7C-AF47-28C88BC96D39}" presName="ConnectLine" presStyleLbl="sibTrans1D1" presStyleIdx="7" presStyleCnt="8"/>
      <dgm:spPr>
        <a:noFill/>
        <a:ln w="12700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dash"/>
        </a:ln>
        <a:effectLst/>
      </dgm:spPr>
    </dgm:pt>
    <dgm:pt modelId="{498FF369-E509-49FD-B06B-3B3FAE927BC4}" type="pres">
      <dgm:prSet presAssocID="{18830BFF-D287-4B7C-AF47-28C88BC96D39}" presName="EmptyPlaceHolder" presStyleCnt="0"/>
      <dgm:spPr/>
    </dgm:pt>
  </dgm:ptLst>
  <dgm:cxnLst>
    <dgm:cxn modelId="{3CEDB907-5335-47C4-B061-8DA9BCD0F9C3}" type="presOf" srcId="{38A681D6-0936-4E2A-946C-3B842EC41C0A}" destId="{4372601C-8364-4041-B5DD-1D1827126675}" srcOrd="0" destOrd="0" presId="urn:microsoft.com/office/officeart/2017/3/layout/DropPinTimeline"/>
    <dgm:cxn modelId="{0453A009-BD32-4DEC-B450-54703BF722CB}" srcId="{18830BFF-D287-4B7C-AF47-28C88BC96D39}" destId="{1C184C4F-8FC3-472E-AC3F-B5440A36ADB6}" srcOrd="0" destOrd="0" parTransId="{B2A6BC79-46CF-4EBD-B389-31A987FFF3BF}" sibTransId="{03C6B418-367C-47C4-96ED-B0CE679515B6}"/>
    <dgm:cxn modelId="{1A82A50A-DB52-49FE-AE9E-BCD3461F24B3}" srcId="{9555E788-45E7-4AF8-B456-54F0F014E708}" destId="{0A673E64-6B9F-4CF1-8BF7-AA0CE6E69BD3}" srcOrd="0" destOrd="0" parTransId="{5A66E27D-6B8B-4112-82D9-6151E2293EB3}" sibTransId="{3EAF8471-9605-493E-A473-870C60EC2962}"/>
    <dgm:cxn modelId="{18B7490C-9113-4DD1-A71D-9A28505B7513}" type="presOf" srcId="{9555E788-45E7-4AF8-B456-54F0F014E708}" destId="{07F60682-C40A-4C97-B93F-C00A6A3CE0FE}" srcOrd="0" destOrd="0" presId="urn:microsoft.com/office/officeart/2017/3/layout/DropPinTimeline"/>
    <dgm:cxn modelId="{DD354D1E-E6A0-4321-A283-5B64EA2281D6}" srcId="{DD7486EF-8DE9-40C6-A121-3132501B22B1}" destId="{8A2E748B-1BF0-4C11-8B1D-A91B850353F9}" srcOrd="6" destOrd="0" parTransId="{97EBB8F8-5369-46E5-AAB0-3E3D9EED4039}" sibTransId="{52D509A0-92A1-4425-BF08-12A7A446A895}"/>
    <dgm:cxn modelId="{1D39AC32-C044-4371-8DED-8C182D379053}" srcId="{F9CA9940-F2CA-43BC-BA96-33560E9E1843}" destId="{84DCE468-BC80-4D64-A4A1-CCBF401FF776}" srcOrd="0" destOrd="0" parTransId="{72BF6A96-9E31-4FD8-8FD6-5C1C26CEDA13}" sibTransId="{E1B2F958-07CD-4800-9698-467008205F4A}"/>
    <dgm:cxn modelId="{1ACC6F33-5454-46F9-BCD0-4465151F1946}" srcId="{DD7486EF-8DE9-40C6-A121-3132501B22B1}" destId="{9555E788-45E7-4AF8-B456-54F0F014E708}" srcOrd="2" destOrd="0" parTransId="{405420E0-258B-41B2-A892-F1187FADE548}" sibTransId="{F0C85A59-CB68-48AD-A891-842B144B54F1}"/>
    <dgm:cxn modelId="{B3A49034-424A-4A71-8A3D-1002DC9E3689}" type="presOf" srcId="{B257DD25-3FDE-4B61-B650-C78E3D630FA3}" destId="{6915A953-7A8B-47EE-A96C-F32E1DEE51EB}" srcOrd="0" destOrd="0" presId="urn:microsoft.com/office/officeart/2017/3/layout/DropPinTimeline"/>
    <dgm:cxn modelId="{10D55A5E-8384-4EFB-8182-901CE2B30766}" srcId="{8A2E748B-1BF0-4C11-8B1D-A91B850353F9}" destId="{40EA7126-6B17-48F2-959C-5AC4F27183D6}" srcOrd="0" destOrd="0" parTransId="{2A567B17-490E-4628-91A5-11AC131FDE26}" sibTransId="{62103753-BAA4-450F-B004-47582D1EC4A8}"/>
    <dgm:cxn modelId="{F847075F-2EEE-410A-AB76-CFBB4C0EBEBC}" srcId="{DD7486EF-8DE9-40C6-A121-3132501B22B1}" destId="{7FC77590-41F1-4938-B13A-79FFE5C88783}" srcOrd="4" destOrd="0" parTransId="{6F7F11F6-DCB3-4768-B3DE-862A097C6DD2}" sibTransId="{4AAA77E6-2EFE-4332-8CC3-69237C613E5B}"/>
    <dgm:cxn modelId="{32FECF60-2900-4465-97E9-9DB77D29B6E5}" type="presOf" srcId="{DD7486EF-8DE9-40C6-A121-3132501B22B1}" destId="{1A143B7B-30B4-4198-8B23-FFEB35C4F5A3}" srcOrd="0" destOrd="0" presId="urn:microsoft.com/office/officeart/2017/3/layout/DropPinTimeline"/>
    <dgm:cxn modelId="{EA353F45-1342-4731-854C-FB4938C7652E}" type="presOf" srcId="{7FC77590-41F1-4938-B13A-79FFE5C88783}" destId="{7E9D8E23-6EA9-428D-BC58-5A89C2BA459E}" srcOrd="0" destOrd="0" presId="urn:microsoft.com/office/officeart/2017/3/layout/DropPinTimeline"/>
    <dgm:cxn modelId="{45C85345-A7C8-4173-95D0-509ED98CA9E9}" srcId="{DD7486EF-8DE9-40C6-A121-3132501B22B1}" destId="{18830BFF-D287-4B7C-AF47-28C88BC96D39}" srcOrd="7" destOrd="0" parTransId="{CE7A1CE7-E1EB-4C58-8C21-9294834085F8}" sibTransId="{B060FD4D-5D9D-45CF-9B16-00E002C83755}"/>
    <dgm:cxn modelId="{D0ED2546-F223-423B-9885-8418236203F2}" type="presOf" srcId="{40EA7126-6B17-48F2-959C-5AC4F27183D6}" destId="{69188621-240A-4908-B4DB-216B2A238A4A}" srcOrd="0" destOrd="0" presId="urn:microsoft.com/office/officeart/2017/3/layout/DropPinTimeline"/>
    <dgm:cxn modelId="{6339BC6A-2C09-4EF7-98ED-1DD8995AB5A8}" srcId="{66F60636-8751-4277-9916-D4A457865455}" destId="{3A61AB33-D634-4B81-86F9-0A9B4416388E}" srcOrd="0" destOrd="0" parTransId="{38338039-5EC1-4228-9B87-B51DBE01A170}" sibTransId="{3B9A9750-FFB8-43E8-8D8F-1B07BCB599F2}"/>
    <dgm:cxn modelId="{D31CE04D-9D07-4121-A979-DDCFD7B3089E}" type="presOf" srcId="{3A61AB33-D634-4B81-86F9-0A9B4416388E}" destId="{B62EFF07-35AA-4011-8A66-EBBA38937536}" srcOrd="0" destOrd="0" presId="urn:microsoft.com/office/officeart/2017/3/layout/DropPinTimeline"/>
    <dgm:cxn modelId="{67CAE751-03E8-4CC9-A0D3-880B5D361D91}" type="presOf" srcId="{1C184C4F-8FC3-472E-AC3F-B5440A36ADB6}" destId="{8B3CDE0A-79D9-4882-AF21-C456D97FF441}" srcOrd="0" destOrd="0" presId="urn:microsoft.com/office/officeart/2017/3/layout/DropPinTimeline"/>
    <dgm:cxn modelId="{D7601752-24EE-43B5-BFC6-38A9BF7CBADB}" srcId="{38A681D6-0936-4E2A-946C-3B842EC41C0A}" destId="{10D94869-1587-4499-9D7E-A36A4BF05CC4}" srcOrd="0" destOrd="0" parTransId="{C8430F2C-D1AC-465D-B81A-1F6F7363360E}" sibTransId="{8352814E-9BEA-48C6-92A5-E1B39C6DFDC8}"/>
    <dgm:cxn modelId="{72381273-465A-491E-B0B5-8ED8176FCA8B}" srcId="{DD7486EF-8DE9-40C6-A121-3132501B22B1}" destId="{F9CA9940-F2CA-43BC-BA96-33560E9E1843}" srcOrd="0" destOrd="0" parTransId="{1618D804-22E6-4BBA-97FB-EBDC4713FD48}" sibTransId="{E47C77F4-3A61-4DE0-BC11-7BBB91760453}"/>
    <dgm:cxn modelId="{F7068979-18AE-47B3-AA5E-88BA1E24397F}" type="presOf" srcId="{8A2E748B-1BF0-4C11-8B1D-A91B850353F9}" destId="{61FFBEE2-03FC-4CF1-9E34-A8DBCCA81B03}" srcOrd="0" destOrd="0" presId="urn:microsoft.com/office/officeart/2017/3/layout/DropPinTimeline"/>
    <dgm:cxn modelId="{5D5B4F7C-F1E9-41E1-8846-D45A9049FB93}" type="presOf" srcId="{66F60636-8751-4277-9916-D4A457865455}" destId="{3B11C6AB-6E12-4FE9-855E-3F5A8DEF9579}" srcOrd="0" destOrd="0" presId="urn:microsoft.com/office/officeart/2017/3/layout/DropPinTimeline"/>
    <dgm:cxn modelId="{0C2D2785-C332-4FDB-859B-92F7BFEE50B0}" type="presOf" srcId="{18830BFF-D287-4B7C-AF47-28C88BC96D39}" destId="{5A08B2A6-7328-4313-AF15-0BAC468456E4}" srcOrd="0" destOrd="0" presId="urn:microsoft.com/office/officeart/2017/3/layout/DropPinTimeline"/>
    <dgm:cxn modelId="{2F005488-7E40-481C-8797-544A355D5266}" srcId="{7FC77590-41F1-4938-B13A-79FFE5C88783}" destId="{B257DD25-3FDE-4B61-B650-C78E3D630FA3}" srcOrd="0" destOrd="0" parTransId="{1FCBF42E-48FD-4E63-AB9A-68150797F418}" sibTransId="{574F5BF6-04AA-4B6E-8991-2044F2C29A3C}"/>
    <dgm:cxn modelId="{91D3CB89-0513-493A-9FC4-A335304D6756}" type="presOf" srcId="{0A673E64-6B9F-4CF1-8BF7-AA0CE6E69BD3}" destId="{F80BA3F3-B316-40BF-A8E6-75E723EDC05F}" srcOrd="0" destOrd="0" presId="urn:microsoft.com/office/officeart/2017/3/layout/DropPinTimeline"/>
    <dgm:cxn modelId="{D6CD9493-9C00-4195-8B80-39B59BA7530B}" srcId="{CA5A8952-BDD3-40B9-BFD2-1059774161B1}" destId="{F1BE2B65-0793-4071-B4B8-F4267D52CA9A}" srcOrd="0" destOrd="0" parTransId="{87FA837B-0BF8-40C9-B107-033AF2D38536}" sibTransId="{E2499A46-B10E-47CF-9D6E-2529D498D19D}"/>
    <dgm:cxn modelId="{5E7B38A2-0A70-4B7C-B283-AD44D0F0BD3A}" srcId="{DD7486EF-8DE9-40C6-A121-3132501B22B1}" destId="{CA5A8952-BDD3-40B9-BFD2-1059774161B1}" srcOrd="5" destOrd="0" parTransId="{B1E0B2E4-902D-45DB-94FD-EB6B9BB09C67}" sibTransId="{31E22558-EC0D-4CF8-924F-071430727C80}"/>
    <dgm:cxn modelId="{B9AAE4A4-4D3D-43C2-A6C4-E77D2BB7CAE7}" srcId="{DD7486EF-8DE9-40C6-A121-3132501B22B1}" destId="{66F60636-8751-4277-9916-D4A457865455}" srcOrd="3" destOrd="0" parTransId="{D41BB03A-1915-450B-9291-FE4C1A8AD339}" sibTransId="{221AB4A9-801E-4EA5-9077-5CB175E3C987}"/>
    <dgm:cxn modelId="{B9C8D8AC-719D-4F3A-9F6B-A143C2DA7B77}" type="presOf" srcId="{10D94869-1587-4499-9D7E-A36A4BF05CC4}" destId="{BD513A19-AD0B-4195-8FA2-EE40174F0BE7}" srcOrd="0" destOrd="0" presId="urn:microsoft.com/office/officeart/2017/3/layout/DropPinTimeline"/>
    <dgm:cxn modelId="{FD7569BD-E604-4E06-B904-A67CA3F33B20}" srcId="{DD7486EF-8DE9-40C6-A121-3132501B22B1}" destId="{38A681D6-0936-4E2A-946C-3B842EC41C0A}" srcOrd="1" destOrd="0" parTransId="{FBCDC7C9-1C68-4188-83E0-A27A822927A9}" sibTransId="{C2262493-C2DA-4965-BA4B-56E64D4F07B9}"/>
    <dgm:cxn modelId="{58EA80C3-8D60-4F24-92DA-350280267FBB}" type="presOf" srcId="{CA5A8952-BDD3-40B9-BFD2-1059774161B1}" destId="{888A44BD-17B9-4BE7-BE29-B8DA791C6D54}" srcOrd="0" destOrd="0" presId="urn:microsoft.com/office/officeart/2017/3/layout/DropPinTimeline"/>
    <dgm:cxn modelId="{519540D9-7E8A-49FB-9898-8B4A9BC5163F}" type="presOf" srcId="{F1BE2B65-0793-4071-B4B8-F4267D52CA9A}" destId="{867F0E65-D8E3-4CB3-9069-F7DCC9A6B8FC}" srcOrd="0" destOrd="0" presId="urn:microsoft.com/office/officeart/2017/3/layout/DropPinTimeline"/>
    <dgm:cxn modelId="{C7F633ED-8DEB-4568-A3E4-6B67A2542FC3}" type="presOf" srcId="{F9CA9940-F2CA-43BC-BA96-33560E9E1843}" destId="{43439500-8FEB-48CA-A982-678A1EABEEA2}" srcOrd="0" destOrd="0" presId="urn:microsoft.com/office/officeart/2017/3/layout/DropPinTimeline"/>
    <dgm:cxn modelId="{BCFF49FC-6C2D-4D12-903D-5C7D9264D5B4}" type="presOf" srcId="{84DCE468-BC80-4D64-A4A1-CCBF401FF776}" destId="{66171010-C559-46D3-B678-5DAF518DA35D}" srcOrd="0" destOrd="0" presId="urn:microsoft.com/office/officeart/2017/3/layout/DropPinTimeline"/>
    <dgm:cxn modelId="{766F2270-8C73-4C42-951E-956208628A8B}" type="presParOf" srcId="{1A143B7B-30B4-4198-8B23-FFEB35C4F5A3}" destId="{5B20A53A-1823-4128-BACE-4262A2D80BE3}" srcOrd="0" destOrd="0" presId="urn:microsoft.com/office/officeart/2017/3/layout/DropPinTimeline"/>
    <dgm:cxn modelId="{B5D3F31A-0CCA-4594-B2FA-8EF90F8A29D5}" type="presParOf" srcId="{1A143B7B-30B4-4198-8B23-FFEB35C4F5A3}" destId="{3C204228-584A-4B95-AA8F-B8DD84FC2585}" srcOrd="1" destOrd="0" presId="urn:microsoft.com/office/officeart/2017/3/layout/DropPinTimeline"/>
    <dgm:cxn modelId="{0AAB2017-2C21-491E-B3C1-5F42D10374FC}" type="presParOf" srcId="{3C204228-584A-4B95-AA8F-B8DD84FC2585}" destId="{E0D18B04-E42A-4401-9613-EECDFED32AD3}" srcOrd="0" destOrd="0" presId="urn:microsoft.com/office/officeart/2017/3/layout/DropPinTimeline"/>
    <dgm:cxn modelId="{FBBE5C74-3EC2-4EF2-AAF8-FA63835B6B46}" type="presParOf" srcId="{E0D18B04-E42A-4401-9613-EECDFED32AD3}" destId="{9F747722-57B0-442F-B31F-9AAFDC91FEB8}" srcOrd="0" destOrd="0" presId="urn:microsoft.com/office/officeart/2017/3/layout/DropPinTimeline"/>
    <dgm:cxn modelId="{D486800D-A91B-45B6-ABC6-082BD34B64AA}" type="presParOf" srcId="{E0D18B04-E42A-4401-9613-EECDFED32AD3}" destId="{98D6E387-5046-44FF-9547-EB2492768475}" srcOrd="1" destOrd="0" presId="urn:microsoft.com/office/officeart/2017/3/layout/DropPinTimeline"/>
    <dgm:cxn modelId="{7CAFAABC-0CE5-424D-9986-BEFE4393FC14}" type="presParOf" srcId="{98D6E387-5046-44FF-9547-EB2492768475}" destId="{E9126326-8F55-450F-B38D-29A1F460D882}" srcOrd="0" destOrd="0" presId="urn:microsoft.com/office/officeart/2017/3/layout/DropPinTimeline"/>
    <dgm:cxn modelId="{FF417DCD-3B9D-49D4-A9B9-8679464C2C8A}" type="presParOf" srcId="{98D6E387-5046-44FF-9547-EB2492768475}" destId="{F0284839-CD18-4EFC-95C1-05624AB31A4A}" srcOrd="1" destOrd="0" presId="urn:microsoft.com/office/officeart/2017/3/layout/DropPinTimeline"/>
    <dgm:cxn modelId="{817D4A49-417A-41F7-8BB9-7181F48C9916}" type="presParOf" srcId="{E0D18B04-E42A-4401-9613-EECDFED32AD3}" destId="{66171010-C559-46D3-B678-5DAF518DA35D}" srcOrd="2" destOrd="0" presId="urn:microsoft.com/office/officeart/2017/3/layout/DropPinTimeline"/>
    <dgm:cxn modelId="{2E5E0586-E828-4957-88F6-9B722F6BFAFD}" type="presParOf" srcId="{E0D18B04-E42A-4401-9613-EECDFED32AD3}" destId="{43439500-8FEB-48CA-A982-678A1EABEEA2}" srcOrd="3" destOrd="0" presId="urn:microsoft.com/office/officeart/2017/3/layout/DropPinTimeline"/>
    <dgm:cxn modelId="{B5C34B99-EF92-495F-BC60-9B2689285E75}" type="presParOf" srcId="{E0D18B04-E42A-4401-9613-EECDFED32AD3}" destId="{4816E84C-610A-404B-831F-FAE1041C8D48}" srcOrd="4" destOrd="0" presId="urn:microsoft.com/office/officeart/2017/3/layout/DropPinTimeline"/>
    <dgm:cxn modelId="{01362195-B680-4AEC-923C-C16F0706CD7A}" type="presParOf" srcId="{E0D18B04-E42A-4401-9613-EECDFED32AD3}" destId="{8FBD9935-6A9B-4D93-9492-15C9B310569B}" srcOrd="5" destOrd="0" presId="urn:microsoft.com/office/officeart/2017/3/layout/DropPinTimeline"/>
    <dgm:cxn modelId="{1ADFD550-B63C-4704-91AB-6C7269A05032}" type="presParOf" srcId="{3C204228-584A-4B95-AA8F-B8DD84FC2585}" destId="{081FBCF6-D829-4447-8264-7241FDFABDDD}" srcOrd="1" destOrd="0" presId="urn:microsoft.com/office/officeart/2017/3/layout/DropPinTimeline"/>
    <dgm:cxn modelId="{BBBE6457-A485-4F07-8067-2E0B1C269DF6}" type="presParOf" srcId="{3C204228-584A-4B95-AA8F-B8DD84FC2585}" destId="{8E3F30D3-2A7C-4D05-8880-3F493F0F180F}" srcOrd="2" destOrd="0" presId="urn:microsoft.com/office/officeart/2017/3/layout/DropPinTimeline"/>
    <dgm:cxn modelId="{98500FA6-D6C2-4CCF-8807-B96817EF5F8B}" type="presParOf" srcId="{8E3F30D3-2A7C-4D05-8880-3F493F0F180F}" destId="{1EC6FA78-ACD3-426F-BDFC-B9EE8A39E61F}" srcOrd="0" destOrd="0" presId="urn:microsoft.com/office/officeart/2017/3/layout/DropPinTimeline"/>
    <dgm:cxn modelId="{BDC79B0E-1FD2-47BD-A715-288206B636D6}" type="presParOf" srcId="{8E3F30D3-2A7C-4D05-8880-3F493F0F180F}" destId="{4A4F2F19-AEA3-44E9-AE64-12BBB1E44940}" srcOrd="1" destOrd="0" presId="urn:microsoft.com/office/officeart/2017/3/layout/DropPinTimeline"/>
    <dgm:cxn modelId="{375934F1-675F-4CD8-83A2-E608070F8C82}" type="presParOf" srcId="{4A4F2F19-AEA3-44E9-AE64-12BBB1E44940}" destId="{2348BCF0-3FF2-4410-9111-3D5431DC0660}" srcOrd="0" destOrd="0" presId="urn:microsoft.com/office/officeart/2017/3/layout/DropPinTimeline"/>
    <dgm:cxn modelId="{8491E209-CEBC-4F35-9157-C7D42BE3DA6F}" type="presParOf" srcId="{4A4F2F19-AEA3-44E9-AE64-12BBB1E44940}" destId="{9786B79E-B451-4B8B-B680-99925F375665}" srcOrd="1" destOrd="0" presId="urn:microsoft.com/office/officeart/2017/3/layout/DropPinTimeline"/>
    <dgm:cxn modelId="{8A6BE9C8-3D35-42F4-AD6A-CBF59F73E6F6}" type="presParOf" srcId="{8E3F30D3-2A7C-4D05-8880-3F493F0F180F}" destId="{BD513A19-AD0B-4195-8FA2-EE40174F0BE7}" srcOrd="2" destOrd="0" presId="urn:microsoft.com/office/officeart/2017/3/layout/DropPinTimeline"/>
    <dgm:cxn modelId="{477FB830-FE91-4433-89A8-AD1223437B6B}" type="presParOf" srcId="{8E3F30D3-2A7C-4D05-8880-3F493F0F180F}" destId="{4372601C-8364-4041-B5DD-1D1827126675}" srcOrd="3" destOrd="0" presId="urn:microsoft.com/office/officeart/2017/3/layout/DropPinTimeline"/>
    <dgm:cxn modelId="{40CE1DD8-AE8A-4096-9BDB-F5B3827F527A}" type="presParOf" srcId="{8E3F30D3-2A7C-4D05-8880-3F493F0F180F}" destId="{CE67469F-9DC0-43EF-842C-488EA357BFA6}" srcOrd="4" destOrd="0" presId="urn:microsoft.com/office/officeart/2017/3/layout/DropPinTimeline"/>
    <dgm:cxn modelId="{0C7D9C55-8E26-4771-9160-4DF098470673}" type="presParOf" srcId="{8E3F30D3-2A7C-4D05-8880-3F493F0F180F}" destId="{05BBAC25-A7C1-4CD5-A130-D7F6AD78D8AB}" srcOrd="5" destOrd="0" presId="urn:microsoft.com/office/officeart/2017/3/layout/DropPinTimeline"/>
    <dgm:cxn modelId="{99D9FEC7-06CE-4AD1-A176-59D855FC5179}" type="presParOf" srcId="{3C204228-584A-4B95-AA8F-B8DD84FC2585}" destId="{9DC700B0-A707-4A20-93AC-80207F9AF222}" srcOrd="3" destOrd="0" presId="urn:microsoft.com/office/officeart/2017/3/layout/DropPinTimeline"/>
    <dgm:cxn modelId="{6547C466-0D16-4D50-B7B4-D11FBDD686B7}" type="presParOf" srcId="{3C204228-584A-4B95-AA8F-B8DD84FC2585}" destId="{04A5A5B5-6A5D-4220-B174-DAE8FDA53720}" srcOrd="4" destOrd="0" presId="urn:microsoft.com/office/officeart/2017/3/layout/DropPinTimeline"/>
    <dgm:cxn modelId="{22C48846-4545-4CC4-89F8-1A816992F4C1}" type="presParOf" srcId="{04A5A5B5-6A5D-4220-B174-DAE8FDA53720}" destId="{E91BD3EB-0266-402A-9EB9-CC5DCC0029A0}" srcOrd="0" destOrd="0" presId="urn:microsoft.com/office/officeart/2017/3/layout/DropPinTimeline"/>
    <dgm:cxn modelId="{7CC180E3-2759-4823-8DB1-F28962A4A14D}" type="presParOf" srcId="{04A5A5B5-6A5D-4220-B174-DAE8FDA53720}" destId="{4F1BCC76-C76F-4C63-B4E7-7CBFC2AADD48}" srcOrd="1" destOrd="0" presId="urn:microsoft.com/office/officeart/2017/3/layout/DropPinTimeline"/>
    <dgm:cxn modelId="{8B15B395-B971-4A79-942E-18E00D388AAF}" type="presParOf" srcId="{4F1BCC76-C76F-4C63-B4E7-7CBFC2AADD48}" destId="{8E2B232C-F14B-44EE-8D9A-AF2BA1907D74}" srcOrd="0" destOrd="0" presId="urn:microsoft.com/office/officeart/2017/3/layout/DropPinTimeline"/>
    <dgm:cxn modelId="{7F14ED0E-6CDF-4FDC-B739-EA5DE887E81E}" type="presParOf" srcId="{4F1BCC76-C76F-4C63-B4E7-7CBFC2AADD48}" destId="{5B9EE397-7A69-4A3E-8D02-70978F35CED8}" srcOrd="1" destOrd="0" presId="urn:microsoft.com/office/officeart/2017/3/layout/DropPinTimeline"/>
    <dgm:cxn modelId="{5619B4E5-B618-47FA-ABBC-1F03256E231F}" type="presParOf" srcId="{04A5A5B5-6A5D-4220-B174-DAE8FDA53720}" destId="{F80BA3F3-B316-40BF-A8E6-75E723EDC05F}" srcOrd="2" destOrd="0" presId="urn:microsoft.com/office/officeart/2017/3/layout/DropPinTimeline"/>
    <dgm:cxn modelId="{303BB68A-268A-4F94-BD2B-433DEB840312}" type="presParOf" srcId="{04A5A5B5-6A5D-4220-B174-DAE8FDA53720}" destId="{07F60682-C40A-4C97-B93F-C00A6A3CE0FE}" srcOrd="3" destOrd="0" presId="urn:microsoft.com/office/officeart/2017/3/layout/DropPinTimeline"/>
    <dgm:cxn modelId="{E0EBFBF9-72A6-438B-A28D-399F7EF1845F}" type="presParOf" srcId="{04A5A5B5-6A5D-4220-B174-DAE8FDA53720}" destId="{D6E96B8B-721D-4AB4-95B5-81BA6C768A5A}" srcOrd="4" destOrd="0" presId="urn:microsoft.com/office/officeart/2017/3/layout/DropPinTimeline"/>
    <dgm:cxn modelId="{3FCFA81E-D091-4F75-B8BF-3EBAB8DFA35C}" type="presParOf" srcId="{04A5A5B5-6A5D-4220-B174-DAE8FDA53720}" destId="{53ABE280-B402-4BA3-A416-638B28F24226}" srcOrd="5" destOrd="0" presId="urn:microsoft.com/office/officeart/2017/3/layout/DropPinTimeline"/>
    <dgm:cxn modelId="{13432535-BDFB-4727-ABE0-850BC1E5F722}" type="presParOf" srcId="{3C204228-584A-4B95-AA8F-B8DD84FC2585}" destId="{8DBBC08E-F366-4A48-9E4B-85B4481347FC}" srcOrd="5" destOrd="0" presId="urn:microsoft.com/office/officeart/2017/3/layout/DropPinTimeline"/>
    <dgm:cxn modelId="{36037A9F-3D84-4E93-AE42-22713828B7FF}" type="presParOf" srcId="{3C204228-584A-4B95-AA8F-B8DD84FC2585}" destId="{D31813CE-E086-4069-AD31-2125541BE4CA}" srcOrd="6" destOrd="0" presId="urn:microsoft.com/office/officeart/2017/3/layout/DropPinTimeline"/>
    <dgm:cxn modelId="{7F1152D8-6191-4985-A490-521784B07C35}" type="presParOf" srcId="{D31813CE-E086-4069-AD31-2125541BE4CA}" destId="{C8D0628A-F0AB-4389-8E95-F9359B6CC6DF}" srcOrd="0" destOrd="0" presId="urn:microsoft.com/office/officeart/2017/3/layout/DropPinTimeline"/>
    <dgm:cxn modelId="{DE40063F-8881-473C-A298-F734F63F4B3D}" type="presParOf" srcId="{D31813CE-E086-4069-AD31-2125541BE4CA}" destId="{13A73A88-0166-467F-99E6-66CFC2512A2A}" srcOrd="1" destOrd="0" presId="urn:microsoft.com/office/officeart/2017/3/layout/DropPinTimeline"/>
    <dgm:cxn modelId="{DB495EC4-0009-45CA-A11A-CF00501E9CBF}" type="presParOf" srcId="{13A73A88-0166-467F-99E6-66CFC2512A2A}" destId="{A9B63A94-9FB7-442F-B9C6-2D5C46734028}" srcOrd="0" destOrd="0" presId="urn:microsoft.com/office/officeart/2017/3/layout/DropPinTimeline"/>
    <dgm:cxn modelId="{4C622596-206A-405A-B7D0-AA4C9E5F988E}" type="presParOf" srcId="{13A73A88-0166-467F-99E6-66CFC2512A2A}" destId="{4116F223-48AA-4A6E-B701-934F24EB733D}" srcOrd="1" destOrd="0" presId="urn:microsoft.com/office/officeart/2017/3/layout/DropPinTimeline"/>
    <dgm:cxn modelId="{2758B8BB-657D-4010-BA39-FCF17D6AB39E}" type="presParOf" srcId="{D31813CE-E086-4069-AD31-2125541BE4CA}" destId="{B62EFF07-35AA-4011-8A66-EBBA38937536}" srcOrd="2" destOrd="0" presId="urn:microsoft.com/office/officeart/2017/3/layout/DropPinTimeline"/>
    <dgm:cxn modelId="{38FC5824-640A-468B-AE39-84876198C992}" type="presParOf" srcId="{D31813CE-E086-4069-AD31-2125541BE4CA}" destId="{3B11C6AB-6E12-4FE9-855E-3F5A8DEF9579}" srcOrd="3" destOrd="0" presId="urn:microsoft.com/office/officeart/2017/3/layout/DropPinTimeline"/>
    <dgm:cxn modelId="{2EC232DD-80C9-4A05-B6DC-7208FAD61992}" type="presParOf" srcId="{D31813CE-E086-4069-AD31-2125541BE4CA}" destId="{62740AAE-E001-4980-93CB-AD108BEA8A4A}" srcOrd="4" destOrd="0" presId="urn:microsoft.com/office/officeart/2017/3/layout/DropPinTimeline"/>
    <dgm:cxn modelId="{52C727F7-F971-4EF2-9CB3-CBD552621FA1}" type="presParOf" srcId="{D31813CE-E086-4069-AD31-2125541BE4CA}" destId="{6F3E7AE0-D865-4874-BA4C-2866B5ECE84F}" srcOrd="5" destOrd="0" presId="urn:microsoft.com/office/officeart/2017/3/layout/DropPinTimeline"/>
    <dgm:cxn modelId="{FD00FD8F-052D-43D0-9E4D-6957ABAA861B}" type="presParOf" srcId="{3C204228-584A-4B95-AA8F-B8DD84FC2585}" destId="{2B834546-3268-43A7-9DBE-734B4E85937E}" srcOrd="7" destOrd="0" presId="urn:microsoft.com/office/officeart/2017/3/layout/DropPinTimeline"/>
    <dgm:cxn modelId="{379204C3-BB1A-49D1-A333-A60F6E97050A}" type="presParOf" srcId="{3C204228-584A-4B95-AA8F-B8DD84FC2585}" destId="{CA580080-C4CC-498A-9F83-2B7BF7F1CCCD}" srcOrd="8" destOrd="0" presId="urn:microsoft.com/office/officeart/2017/3/layout/DropPinTimeline"/>
    <dgm:cxn modelId="{DD6165F6-C582-4E75-B2BD-D81FBEDC7A7B}" type="presParOf" srcId="{CA580080-C4CC-498A-9F83-2B7BF7F1CCCD}" destId="{16E790F0-FC2E-44AD-B524-092AE544048F}" srcOrd="0" destOrd="0" presId="urn:microsoft.com/office/officeart/2017/3/layout/DropPinTimeline"/>
    <dgm:cxn modelId="{0E11FD56-22FC-4EB0-A596-FAAA21E3F6A4}" type="presParOf" srcId="{CA580080-C4CC-498A-9F83-2B7BF7F1CCCD}" destId="{1AC0CECA-68EC-4CA0-AB25-77C487F3B40B}" srcOrd="1" destOrd="0" presId="urn:microsoft.com/office/officeart/2017/3/layout/DropPinTimeline"/>
    <dgm:cxn modelId="{3EE9B8C9-4B57-4772-826E-570064F2495C}" type="presParOf" srcId="{1AC0CECA-68EC-4CA0-AB25-77C487F3B40B}" destId="{77771B8E-0E15-41F9-AFA0-AC641A0D9E08}" srcOrd="0" destOrd="0" presId="urn:microsoft.com/office/officeart/2017/3/layout/DropPinTimeline"/>
    <dgm:cxn modelId="{7C838C50-764F-4E10-B7DA-CD5D609D676D}" type="presParOf" srcId="{1AC0CECA-68EC-4CA0-AB25-77C487F3B40B}" destId="{A2ACDE40-54A8-4CED-9A3F-8FBD96911448}" srcOrd="1" destOrd="0" presId="urn:microsoft.com/office/officeart/2017/3/layout/DropPinTimeline"/>
    <dgm:cxn modelId="{C228CDA7-8954-471F-A782-2539715A53EA}" type="presParOf" srcId="{CA580080-C4CC-498A-9F83-2B7BF7F1CCCD}" destId="{6915A953-7A8B-47EE-A96C-F32E1DEE51EB}" srcOrd="2" destOrd="0" presId="urn:microsoft.com/office/officeart/2017/3/layout/DropPinTimeline"/>
    <dgm:cxn modelId="{2C90F80B-68B0-4D4D-B200-F02F374DB339}" type="presParOf" srcId="{CA580080-C4CC-498A-9F83-2B7BF7F1CCCD}" destId="{7E9D8E23-6EA9-428D-BC58-5A89C2BA459E}" srcOrd="3" destOrd="0" presId="urn:microsoft.com/office/officeart/2017/3/layout/DropPinTimeline"/>
    <dgm:cxn modelId="{EFA79F5E-99E7-4E8E-A157-54912EFB3BB8}" type="presParOf" srcId="{CA580080-C4CC-498A-9F83-2B7BF7F1CCCD}" destId="{DBA9F018-032E-45E6-A237-1828F86507C0}" srcOrd="4" destOrd="0" presId="urn:microsoft.com/office/officeart/2017/3/layout/DropPinTimeline"/>
    <dgm:cxn modelId="{F8FF5568-A966-4E6A-842A-0F208D2AB5F4}" type="presParOf" srcId="{CA580080-C4CC-498A-9F83-2B7BF7F1CCCD}" destId="{B827394D-1F28-499C-8DFE-55C9E7CC90C4}" srcOrd="5" destOrd="0" presId="urn:microsoft.com/office/officeart/2017/3/layout/DropPinTimeline"/>
    <dgm:cxn modelId="{931BAF8F-4735-47EE-948D-58DEA4E78CAF}" type="presParOf" srcId="{3C204228-584A-4B95-AA8F-B8DD84FC2585}" destId="{12AA1A6C-F089-4113-A4EF-04CF39D9C98A}" srcOrd="9" destOrd="0" presId="urn:microsoft.com/office/officeart/2017/3/layout/DropPinTimeline"/>
    <dgm:cxn modelId="{7FCEF5D0-BA9B-4ABF-B9D1-F9DA70C238E6}" type="presParOf" srcId="{3C204228-584A-4B95-AA8F-B8DD84FC2585}" destId="{71D098F0-D679-4BEC-A9A8-537372EE1A87}" srcOrd="10" destOrd="0" presId="urn:microsoft.com/office/officeart/2017/3/layout/DropPinTimeline"/>
    <dgm:cxn modelId="{80A883AA-2226-4258-97CE-00BCD6E09A59}" type="presParOf" srcId="{71D098F0-D679-4BEC-A9A8-537372EE1A87}" destId="{4F3C60E8-8828-4382-801A-6B47F200FB56}" srcOrd="0" destOrd="0" presId="urn:microsoft.com/office/officeart/2017/3/layout/DropPinTimeline"/>
    <dgm:cxn modelId="{CF6FEC29-F423-4C13-9477-2A36F0E593B1}" type="presParOf" srcId="{71D098F0-D679-4BEC-A9A8-537372EE1A87}" destId="{1E96E76F-DA86-4D7B-B737-1B86496D9A45}" srcOrd="1" destOrd="0" presId="urn:microsoft.com/office/officeart/2017/3/layout/DropPinTimeline"/>
    <dgm:cxn modelId="{79A65FF6-70FA-4691-A5AE-3C1DC59E6FDC}" type="presParOf" srcId="{1E96E76F-DA86-4D7B-B737-1B86496D9A45}" destId="{D7A28D8A-5FDD-4E0A-932B-6F29FEA528AE}" srcOrd="0" destOrd="0" presId="urn:microsoft.com/office/officeart/2017/3/layout/DropPinTimeline"/>
    <dgm:cxn modelId="{24D507CF-B8D7-4E17-BBAB-7B9487FD347D}" type="presParOf" srcId="{1E96E76F-DA86-4D7B-B737-1B86496D9A45}" destId="{EADCBBED-173E-46CF-92D6-78E761706CC6}" srcOrd="1" destOrd="0" presId="urn:microsoft.com/office/officeart/2017/3/layout/DropPinTimeline"/>
    <dgm:cxn modelId="{3BB41BA5-FDA7-4BC8-BCA0-F6A50CA106B9}" type="presParOf" srcId="{71D098F0-D679-4BEC-A9A8-537372EE1A87}" destId="{867F0E65-D8E3-4CB3-9069-F7DCC9A6B8FC}" srcOrd="2" destOrd="0" presId="urn:microsoft.com/office/officeart/2017/3/layout/DropPinTimeline"/>
    <dgm:cxn modelId="{5A3583AA-C978-414E-BF41-0D671FFD9C6E}" type="presParOf" srcId="{71D098F0-D679-4BEC-A9A8-537372EE1A87}" destId="{888A44BD-17B9-4BE7-BE29-B8DA791C6D54}" srcOrd="3" destOrd="0" presId="urn:microsoft.com/office/officeart/2017/3/layout/DropPinTimeline"/>
    <dgm:cxn modelId="{5081C308-BB2E-4EDD-BD73-1D7FA2C249A3}" type="presParOf" srcId="{71D098F0-D679-4BEC-A9A8-537372EE1A87}" destId="{DE776250-187A-4D1B-9690-DF83FB338E82}" srcOrd="4" destOrd="0" presId="urn:microsoft.com/office/officeart/2017/3/layout/DropPinTimeline"/>
    <dgm:cxn modelId="{55FA2E46-0F78-46F9-9294-3877D11B9082}" type="presParOf" srcId="{71D098F0-D679-4BEC-A9A8-537372EE1A87}" destId="{5E157108-3B52-4801-A3D5-EF04DBD2A5F0}" srcOrd="5" destOrd="0" presId="urn:microsoft.com/office/officeart/2017/3/layout/DropPinTimeline"/>
    <dgm:cxn modelId="{BF4E8F02-5350-4BF0-BCBE-742FA873CBAF}" type="presParOf" srcId="{3C204228-584A-4B95-AA8F-B8DD84FC2585}" destId="{F81C55B1-E7DA-45C4-8092-91B19969ECCA}" srcOrd="11" destOrd="0" presId="urn:microsoft.com/office/officeart/2017/3/layout/DropPinTimeline"/>
    <dgm:cxn modelId="{38BEF2BB-B388-45E4-90FA-00F74A38BB7E}" type="presParOf" srcId="{3C204228-584A-4B95-AA8F-B8DD84FC2585}" destId="{1B37FD83-BD1F-4738-9D4F-17BF49D73BAC}" srcOrd="12" destOrd="0" presId="urn:microsoft.com/office/officeart/2017/3/layout/DropPinTimeline"/>
    <dgm:cxn modelId="{3D5F53A0-33DC-4C6E-9D53-3AD05CDEB5CA}" type="presParOf" srcId="{1B37FD83-BD1F-4738-9D4F-17BF49D73BAC}" destId="{BD349F1A-C357-4010-A1D4-E587E0ED7D18}" srcOrd="0" destOrd="0" presId="urn:microsoft.com/office/officeart/2017/3/layout/DropPinTimeline"/>
    <dgm:cxn modelId="{0D012710-E164-4A65-B9A4-4D11495A27D9}" type="presParOf" srcId="{1B37FD83-BD1F-4738-9D4F-17BF49D73BAC}" destId="{38B6C384-F3A9-4477-9591-59D1974C0D99}" srcOrd="1" destOrd="0" presId="urn:microsoft.com/office/officeart/2017/3/layout/DropPinTimeline"/>
    <dgm:cxn modelId="{DF02663A-63BB-4903-9109-ADC4F165D9FB}" type="presParOf" srcId="{38B6C384-F3A9-4477-9591-59D1974C0D99}" destId="{D68AD2E0-3194-4A04-A7DB-0D403B2D1507}" srcOrd="0" destOrd="0" presId="urn:microsoft.com/office/officeart/2017/3/layout/DropPinTimeline"/>
    <dgm:cxn modelId="{D4F1B413-D0D0-4DCC-AB4B-281F7ECBC5CB}" type="presParOf" srcId="{38B6C384-F3A9-4477-9591-59D1974C0D99}" destId="{0E170084-D50B-4258-A94B-D51604C711B1}" srcOrd="1" destOrd="0" presId="urn:microsoft.com/office/officeart/2017/3/layout/DropPinTimeline"/>
    <dgm:cxn modelId="{87DD906A-2ABA-47C3-91EE-92C3FA2C3D70}" type="presParOf" srcId="{1B37FD83-BD1F-4738-9D4F-17BF49D73BAC}" destId="{69188621-240A-4908-B4DB-216B2A238A4A}" srcOrd="2" destOrd="0" presId="urn:microsoft.com/office/officeart/2017/3/layout/DropPinTimeline"/>
    <dgm:cxn modelId="{AEC5D672-6094-4377-921A-F69B355BF24C}" type="presParOf" srcId="{1B37FD83-BD1F-4738-9D4F-17BF49D73BAC}" destId="{61FFBEE2-03FC-4CF1-9E34-A8DBCCA81B03}" srcOrd="3" destOrd="0" presId="urn:microsoft.com/office/officeart/2017/3/layout/DropPinTimeline"/>
    <dgm:cxn modelId="{6997CC17-3D42-464F-B7BA-43E85BB85982}" type="presParOf" srcId="{1B37FD83-BD1F-4738-9D4F-17BF49D73BAC}" destId="{932702EF-7448-4DE8-B815-8889F532CB5E}" srcOrd="4" destOrd="0" presId="urn:microsoft.com/office/officeart/2017/3/layout/DropPinTimeline"/>
    <dgm:cxn modelId="{C43C162D-25A5-489A-B881-CC0C4E586388}" type="presParOf" srcId="{1B37FD83-BD1F-4738-9D4F-17BF49D73BAC}" destId="{AD714C53-4053-419F-9486-7407EC9A26E1}" srcOrd="5" destOrd="0" presId="urn:microsoft.com/office/officeart/2017/3/layout/DropPinTimeline"/>
    <dgm:cxn modelId="{A86234EF-38FB-4D1D-9695-144F1B03F4FA}" type="presParOf" srcId="{3C204228-584A-4B95-AA8F-B8DD84FC2585}" destId="{DB50C64A-B8A2-4A92-85C0-BBC16827DA38}" srcOrd="13" destOrd="0" presId="urn:microsoft.com/office/officeart/2017/3/layout/DropPinTimeline"/>
    <dgm:cxn modelId="{55C242FA-66D9-4EDE-A4B7-1EB6D079EFD1}" type="presParOf" srcId="{3C204228-584A-4B95-AA8F-B8DD84FC2585}" destId="{49FAFF55-8A04-4678-A8C4-B26CD345FB1D}" srcOrd="14" destOrd="0" presId="urn:microsoft.com/office/officeart/2017/3/layout/DropPinTimeline"/>
    <dgm:cxn modelId="{9498A5EB-855F-4109-B42D-618770CFEE35}" type="presParOf" srcId="{49FAFF55-8A04-4678-A8C4-B26CD345FB1D}" destId="{335B881D-7C79-4424-8491-0CD22AAD9DC2}" srcOrd="0" destOrd="0" presId="urn:microsoft.com/office/officeart/2017/3/layout/DropPinTimeline"/>
    <dgm:cxn modelId="{117D73D9-D968-4C25-A94C-3C38FDB2A832}" type="presParOf" srcId="{49FAFF55-8A04-4678-A8C4-B26CD345FB1D}" destId="{0D4EFD5A-B5BC-4ED5-AB5F-8D679C27DB99}" srcOrd="1" destOrd="0" presId="urn:microsoft.com/office/officeart/2017/3/layout/DropPinTimeline"/>
    <dgm:cxn modelId="{A8CF6783-91D9-41BA-A3F2-84CAC0EAEF0E}" type="presParOf" srcId="{0D4EFD5A-B5BC-4ED5-AB5F-8D679C27DB99}" destId="{5DDDEE87-50D8-4864-AA0C-3BBE6A145469}" srcOrd="0" destOrd="0" presId="urn:microsoft.com/office/officeart/2017/3/layout/DropPinTimeline"/>
    <dgm:cxn modelId="{8B18A693-9F0E-4EF0-A5AA-C03D8419E808}" type="presParOf" srcId="{0D4EFD5A-B5BC-4ED5-AB5F-8D679C27DB99}" destId="{75C0909A-51CF-429C-94BB-3917706A7F15}" srcOrd="1" destOrd="0" presId="urn:microsoft.com/office/officeart/2017/3/layout/DropPinTimeline"/>
    <dgm:cxn modelId="{D1E4B462-DE7B-4B15-A33D-698531EA3D4E}" type="presParOf" srcId="{49FAFF55-8A04-4678-A8C4-B26CD345FB1D}" destId="{8B3CDE0A-79D9-4882-AF21-C456D97FF441}" srcOrd="2" destOrd="0" presId="urn:microsoft.com/office/officeart/2017/3/layout/DropPinTimeline"/>
    <dgm:cxn modelId="{AEDE1BB8-10DB-4147-A9E3-F22FE41AB269}" type="presParOf" srcId="{49FAFF55-8A04-4678-A8C4-B26CD345FB1D}" destId="{5A08B2A6-7328-4313-AF15-0BAC468456E4}" srcOrd="3" destOrd="0" presId="urn:microsoft.com/office/officeart/2017/3/layout/DropPinTimeline"/>
    <dgm:cxn modelId="{D1539C08-E2BA-433B-AC7E-B78B97679A44}" type="presParOf" srcId="{49FAFF55-8A04-4678-A8C4-B26CD345FB1D}" destId="{783CCCC5-5416-4A53-A49B-F011A3BDB1D2}" srcOrd="4" destOrd="0" presId="urn:microsoft.com/office/officeart/2017/3/layout/DropPinTimeline"/>
    <dgm:cxn modelId="{0DE9E1DF-7075-4C3F-BFC8-EE39A829D834}" type="presParOf" srcId="{49FAFF55-8A04-4678-A8C4-B26CD345FB1D}" destId="{498FF369-E509-49FD-B06B-3B3FAE927BC4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F009C-F30E-48A5-B278-4A49F4511347}">
      <dsp:nvSpPr>
        <dsp:cNvPr id="0" name=""/>
        <dsp:cNvSpPr/>
      </dsp:nvSpPr>
      <dsp:spPr>
        <a:xfrm>
          <a:off x="0" y="582"/>
          <a:ext cx="6190459" cy="1362156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7F02F-E176-48C4-9955-454892BC9679}">
      <dsp:nvSpPr>
        <dsp:cNvPr id="0" name=""/>
        <dsp:cNvSpPr/>
      </dsp:nvSpPr>
      <dsp:spPr>
        <a:xfrm>
          <a:off x="412052" y="307067"/>
          <a:ext cx="749186" cy="7491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B4E14-C1BD-45CF-A839-731DEB8AA660}">
      <dsp:nvSpPr>
        <dsp:cNvPr id="0" name=""/>
        <dsp:cNvSpPr/>
      </dsp:nvSpPr>
      <dsp:spPr>
        <a:xfrm>
          <a:off x="1573291" y="582"/>
          <a:ext cx="4617167" cy="136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2" tIns="144162" rIns="144162" bIns="1441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Report to the General Assembly </a:t>
          </a:r>
        </a:p>
      </dsp:txBody>
      <dsp:txXfrm>
        <a:off x="1573291" y="582"/>
        <a:ext cx="4617167" cy="1362156"/>
      </dsp:txXfrm>
    </dsp:sp>
    <dsp:sp modelId="{465D93A9-5EF7-4DAC-B617-0010F5308264}">
      <dsp:nvSpPr>
        <dsp:cNvPr id="0" name=""/>
        <dsp:cNvSpPr/>
      </dsp:nvSpPr>
      <dsp:spPr>
        <a:xfrm>
          <a:off x="0" y="1703278"/>
          <a:ext cx="6190459" cy="1362156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4CA31-DDC5-40A7-88C8-221E000D16BC}">
      <dsp:nvSpPr>
        <dsp:cNvPr id="0" name=""/>
        <dsp:cNvSpPr/>
      </dsp:nvSpPr>
      <dsp:spPr>
        <a:xfrm>
          <a:off x="412052" y="2009763"/>
          <a:ext cx="749186" cy="7491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A651D-978D-4245-9872-FCB19EDBC1F9}">
      <dsp:nvSpPr>
        <dsp:cNvPr id="0" name=""/>
        <dsp:cNvSpPr/>
      </dsp:nvSpPr>
      <dsp:spPr>
        <a:xfrm>
          <a:off x="1573291" y="1703278"/>
          <a:ext cx="4617167" cy="136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2" tIns="144162" rIns="144162" bIns="1441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Quorum required for a meeting</a:t>
          </a:r>
        </a:p>
      </dsp:txBody>
      <dsp:txXfrm>
        <a:off x="1573291" y="1703278"/>
        <a:ext cx="4617167" cy="1362156"/>
      </dsp:txXfrm>
    </dsp:sp>
    <dsp:sp modelId="{FAD3186A-4B85-4276-A260-7B80E51F12F5}">
      <dsp:nvSpPr>
        <dsp:cNvPr id="0" name=""/>
        <dsp:cNvSpPr/>
      </dsp:nvSpPr>
      <dsp:spPr>
        <a:xfrm>
          <a:off x="0" y="3405974"/>
          <a:ext cx="6190459" cy="1362156"/>
        </a:xfrm>
        <a:prstGeom prst="roundRect">
          <a:avLst>
            <a:gd name="adj" fmla="val 10000"/>
          </a:avLst>
        </a:prstGeom>
        <a:solidFill>
          <a:schemeClr val="tx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F52FD-D0B1-46A4-826A-2A2855694C96}">
      <dsp:nvSpPr>
        <dsp:cNvPr id="0" name=""/>
        <dsp:cNvSpPr/>
      </dsp:nvSpPr>
      <dsp:spPr>
        <a:xfrm>
          <a:off x="412052" y="3712459"/>
          <a:ext cx="749186" cy="7491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3F1EC-C4CC-4142-B8B9-53B601DAA17D}">
      <dsp:nvSpPr>
        <dsp:cNvPr id="0" name=""/>
        <dsp:cNvSpPr/>
      </dsp:nvSpPr>
      <dsp:spPr>
        <a:xfrm>
          <a:off x="1573291" y="3405974"/>
          <a:ext cx="4617167" cy="1362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2" tIns="144162" rIns="144162" bIns="1441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Majority vote of present members required for action</a:t>
          </a:r>
        </a:p>
      </dsp:txBody>
      <dsp:txXfrm>
        <a:off x="1573291" y="3405974"/>
        <a:ext cx="4617167" cy="1362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DA4B1-24E5-47B1-9ED0-86CDCC990E23}">
      <dsp:nvSpPr>
        <dsp:cNvPr id="0" name=""/>
        <dsp:cNvSpPr/>
      </dsp:nvSpPr>
      <dsp:spPr>
        <a:xfrm>
          <a:off x="966838" y="1639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3891C-0D57-4DC1-8BB6-EE22681F75EE}">
      <dsp:nvSpPr>
        <dsp:cNvPr id="0" name=""/>
        <dsp:cNvSpPr/>
      </dsp:nvSpPr>
      <dsp:spPr>
        <a:xfrm>
          <a:off x="1133655" y="168456"/>
          <a:ext cx="449121" cy="4491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CC999-B798-4364-80FA-5F44481DCC1C}">
      <dsp:nvSpPr>
        <dsp:cNvPr id="0" name=""/>
        <dsp:cNvSpPr/>
      </dsp:nvSpPr>
      <dsp:spPr>
        <a:xfrm>
          <a:off x="716614" y="1028202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Statewide waste composition estimate</a:t>
          </a:r>
        </a:p>
      </dsp:txBody>
      <dsp:txXfrm>
        <a:off x="716614" y="1028202"/>
        <a:ext cx="1283203" cy="513281"/>
      </dsp:txXfrm>
    </dsp:sp>
    <dsp:sp modelId="{D920FCDB-2913-4A3F-8F81-994ACB1DCEEF}">
      <dsp:nvSpPr>
        <dsp:cNvPr id="0" name=""/>
        <dsp:cNvSpPr/>
      </dsp:nvSpPr>
      <dsp:spPr>
        <a:xfrm>
          <a:off x="2474602" y="1639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7F400-7250-49C1-9476-4DF97B926CDE}">
      <dsp:nvSpPr>
        <dsp:cNvPr id="0" name=""/>
        <dsp:cNvSpPr/>
      </dsp:nvSpPr>
      <dsp:spPr>
        <a:xfrm>
          <a:off x="2641418" y="168456"/>
          <a:ext cx="449121" cy="4491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C0443-A4EA-4D73-8B71-B12FD9D748CD}">
      <dsp:nvSpPr>
        <dsp:cNvPr id="0" name=""/>
        <dsp:cNvSpPr/>
      </dsp:nvSpPr>
      <dsp:spPr>
        <a:xfrm>
          <a:off x="2224377" y="1028202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Diversion market analysis</a:t>
          </a:r>
        </a:p>
      </dsp:txBody>
      <dsp:txXfrm>
        <a:off x="2224377" y="1028202"/>
        <a:ext cx="1283203" cy="513281"/>
      </dsp:txXfrm>
    </dsp:sp>
    <dsp:sp modelId="{A654464E-C9B1-40F3-8396-4946D64CB84E}">
      <dsp:nvSpPr>
        <dsp:cNvPr id="0" name=""/>
        <dsp:cNvSpPr/>
      </dsp:nvSpPr>
      <dsp:spPr>
        <a:xfrm>
          <a:off x="3982366" y="1639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2C593-3AC7-4CBB-8CFE-0288AF9BA806}">
      <dsp:nvSpPr>
        <dsp:cNvPr id="0" name=""/>
        <dsp:cNvSpPr/>
      </dsp:nvSpPr>
      <dsp:spPr>
        <a:xfrm>
          <a:off x="4149182" y="168456"/>
          <a:ext cx="449121" cy="4491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69B77-8B53-4E74-B1FE-FC40BF98EA3D}">
      <dsp:nvSpPr>
        <dsp:cNvPr id="0" name=""/>
        <dsp:cNvSpPr/>
      </dsp:nvSpPr>
      <dsp:spPr>
        <a:xfrm>
          <a:off x="3732141" y="1028202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Materials to target for diversion</a:t>
          </a:r>
        </a:p>
      </dsp:txBody>
      <dsp:txXfrm>
        <a:off x="3732141" y="1028202"/>
        <a:ext cx="1283203" cy="513281"/>
      </dsp:txXfrm>
    </dsp:sp>
    <dsp:sp modelId="{56C1A0AE-1B56-4F94-A88C-29E5A2E5FCF3}">
      <dsp:nvSpPr>
        <dsp:cNvPr id="0" name=""/>
        <dsp:cNvSpPr/>
      </dsp:nvSpPr>
      <dsp:spPr>
        <a:xfrm>
          <a:off x="5490129" y="1639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58B76-89DF-4ABB-AF23-1774B6AB9312}">
      <dsp:nvSpPr>
        <dsp:cNvPr id="0" name=""/>
        <dsp:cNvSpPr/>
      </dsp:nvSpPr>
      <dsp:spPr>
        <a:xfrm>
          <a:off x="5656946" y="168456"/>
          <a:ext cx="449121" cy="4491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5AF52-5032-42AE-98B2-1B76DEFE611C}">
      <dsp:nvSpPr>
        <dsp:cNvPr id="0" name=""/>
        <dsp:cNvSpPr/>
      </dsp:nvSpPr>
      <dsp:spPr>
        <a:xfrm>
          <a:off x="5239905" y="1028202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Education and outreach to maximize diversion</a:t>
          </a:r>
        </a:p>
      </dsp:txBody>
      <dsp:txXfrm>
        <a:off x="5239905" y="1028202"/>
        <a:ext cx="1283203" cy="513281"/>
      </dsp:txXfrm>
    </dsp:sp>
    <dsp:sp modelId="{94C214DF-5912-49D6-9FD9-E645615D2726}">
      <dsp:nvSpPr>
        <dsp:cNvPr id="0" name=""/>
        <dsp:cNvSpPr/>
      </dsp:nvSpPr>
      <dsp:spPr>
        <a:xfrm>
          <a:off x="6997893" y="1639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CD196-E1BA-4348-A589-11AFCDE10987}">
      <dsp:nvSpPr>
        <dsp:cNvPr id="0" name=""/>
        <dsp:cNvSpPr/>
      </dsp:nvSpPr>
      <dsp:spPr>
        <a:xfrm>
          <a:off x="7164709" y="168456"/>
          <a:ext cx="449121" cy="4491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ED320-72C5-4C5D-8F81-496032BAD65F}">
      <dsp:nvSpPr>
        <dsp:cNvPr id="0" name=""/>
        <dsp:cNvSpPr/>
      </dsp:nvSpPr>
      <dsp:spPr>
        <a:xfrm>
          <a:off x="6747668" y="1028202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Diversion goals</a:t>
          </a:r>
        </a:p>
      </dsp:txBody>
      <dsp:txXfrm>
        <a:off x="6747668" y="1028202"/>
        <a:ext cx="1283203" cy="513281"/>
      </dsp:txXfrm>
    </dsp:sp>
    <dsp:sp modelId="{7A549C61-F7E5-4E57-A193-5332E4C6B0EA}">
      <dsp:nvSpPr>
        <dsp:cNvPr id="0" name=""/>
        <dsp:cNvSpPr/>
      </dsp:nvSpPr>
      <dsp:spPr>
        <a:xfrm>
          <a:off x="8505657" y="1639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C215-5903-4098-9869-B54F225BA2EF}">
      <dsp:nvSpPr>
        <dsp:cNvPr id="0" name=""/>
        <dsp:cNvSpPr/>
      </dsp:nvSpPr>
      <dsp:spPr>
        <a:xfrm>
          <a:off x="8672473" y="168456"/>
          <a:ext cx="449121" cy="44912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F2D15-9DF4-4C4A-8D49-5221E3D81701}">
      <dsp:nvSpPr>
        <dsp:cNvPr id="0" name=""/>
        <dsp:cNvSpPr/>
      </dsp:nvSpPr>
      <dsp:spPr>
        <a:xfrm>
          <a:off x="8255432" y="1028202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Map of permitted facilities</a:t>
          </a:r>
        </a:p>
      </dsp:txBody>
      <dsp:txXfrm>
        <a:off x="8255432" y="1028202"/>
        <a:ext cx="1283203" cy="513281"/>
      </dsp:txXfrm>
    </dsp:sp>
    <dsp:sp modelId="{46D6CB64-F0FE-46BC-B10A-CB5B8B84ECC9}">
      <dsp:nvSpPr>
        <dsp:cNvPr id="0" name=""/>
        <dsp:cNvSpPr/>
      </dsp:nvSpPr>
      <dsp:spPr>
        <a:xfrm>
          <a:off x="4736248" y="1862284"/>
          <a:ext cx="782753" cy="782753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6B64B-28EE-4722-9541-3472589ACB80}">
      <dsp:nvSpPr>
        <dsp:cNvPr id="0" name=""/>
        <dsp:cNvSpPr/>
      </dsp:nvSpPr>
      <dsp:spPr>
        <a:xfrm>
          <a:off x="4903064" y="2029100"/>
          <a:ext cx="449121" cy="44912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28644-BBC4-4EEB-ADC4-A873760F8261}">
      <dsp:nvSpPr>
        <dsp:cNvPr id="0" name=""/>
        <dsp:cNvSpPr/>
      </dsp:nvSpPr>
      <dsp:spPr>
        <a:xfrm>
          <a:off x="4486023" y="2888846"/>
          <a:ext cx="1283203" cy="513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 dirty="0"/>
            <a:t>Standardized content for county waste management plans</a:t>
          </a:r>
        </a:p>
      </dsp:txBody>
      <dsp:txXfrm>
        <a:off x="4486023" y="2888846"/>
        <a:ext cx="1283203" cy="513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5488E-B30E-4B5E-9912-824FF6B8805D}">
      <dsp:nvSpPr>
        <dsp:cNvPr id="0" name=""/>
        <dsp:cNvSpPr/>
      </dsp:nvSpPr>
      <dsp:spPr>
        <a:xfrm>
          <a:off x="2997" y="642102"/>
          <a:ext cx="2140209" cy="1359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090D7-5D10-4115-BD25-6582E52FAF0E}">
      <dsp:nvSpPr>
        <dsp:cNvPr id="0" name=""/>
        <dsp:cNvSpPr/>
      </dsp:nvSpPr>
      <dsp:spPr>
        <a:xfrm>
          <a:off x="240798" y="868013"/>
          <a:ext cx="2140209" cy="1359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Statewide annual disposal volume</a:t>
          </a:r>
        </a:p>
      </dsp:txBody>
      <dsp:txXfrm>
        <a:off x="280603" y="907818"/>
        <a:ext cx="2060599" cy="1279422"/>
      </dsp:txXfrm>
    </dsp:sp>
    <dsp:sp modelId="{5CAC681D-B8A9-4726-A974-4CAFC8C7B5FB}">
      <dsp:nvSpPr>
        <dsp:cNvPr id="0" name=""/>
        <dsp:cNvSpPr/>
      </dsp:nvSpPr>
      <dsp:spPr>
        <a:xfrm>
          <a:off x="2618809" y="642102"/>
          <a:ext cx="2140209" cy="1359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DDB8C-33F3-472E-91A4-F9C45D56AB6B}">
      <dsp:nvSpPr>
        <dsp:cNvPr id="0" name=""/>
        <dsp:cNvSpPr/>
      </dsp:nvSpPr>
      <dsp:spPr>
        <a:xfrm>
          <a:off x="2856610" y="868013"/>
          <a:ext cx="2140209" cy="1359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Statewide annual diversion volume for certain materials</a:t>
          </a:r>
        </a:p>
      </dsp:txBody>
      <dsp:txXfrm>
        <a:off x="2896415" y="907818"/>
        <a:ext cx="2060599" cy="1279422"/>
      </dsp:txXfrm>
    </dsp:sp>
    <dsp:sp modelId="{297153D9-F498-4F5B-AFA4-167EB798F4D3}">
      <dsp:nvSpPr>
        <dsp:cNvPr id="0" name=""/>
        <dsp:cNvSpPr/>
      </dsp:nvSpPr>
      <dsp:spPr>
        <a:xfrm>
          <a:off x="5234620" y="642102"/>
          <a:ext cx="2140209" cy="1359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6811B-845B-41B7-A1C4-2D028A043B5E}">
      <dsp:nvSpPr>
        <dsp:cNvPr id="0" name=""/>
        <dsp:cNvSpPr/>
      </dsp:nvSpPr>
      <dsp:spPr>
        <a:xfrm>
          <a:off x="5472421" y="868013"/>
          <a:ext cx="2140209" cy="1359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Statewide special waste generation volume</a:t>
          </a:r>
        </a:p>
      </dsp:txBody>
      <dsp:txXfrm>
        <a:off x="5512226" y="907818"/>
        <a:ext cx="2060599" cy="1279422"/>
      </dsp:txXfrm>
    </dsp:sp>
    <dsp:sp modelId="{EC50F01A-8763-4932-B4F4-D34648030B45}">
      <dsp:nvSpPr>
        <dsp:cNvPr id="0" name=""/>
        <dsp:cNvSpPr/>
      </dsp:nvSpPr>
      <dsp:spPr>
        <a:xfrm>
          <a:off x="7850432" y="642102"/>
          <a:ext cx="2140209" cy="1359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7FA79-6E19-46DF-9AF5-0B5F9F4B88C6}">
      <dsp:nvSpPr>
        <dsp:cNvPr id="0" name=""/>
        <dsp:cNvSpPr/>
      </dsp:nvSpPr>
      <dsp:spPr>
        <a:xfrm>
          <a:off x="8088233" y="868013"/>
          <a:ext cx="2140209" cy="13590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Education and outreach materials generated by the Agency </a:t>
          </a:r>
        </a:p>
      </dsp:txBody>
      <dsp:txXfrm>
        <a:off x="8128038" y="907818"/>
        <a:ext cx="2060599" cy="12794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C71E8-57D8-4F21-BDFB-1ADAAB3FC3B7}">
      <dsp:nvSpPr>
        <dsp:cNvPr id="0" name=""/>
        <dsp:cNvSpPr/>
      </dsp:nvSpPr>
      <dsp:spPr>
        <a:xfrm>
          <a:off x="0" y="9706"/>
          <a:ext cx="6190459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Education and Outreach</a:t>
          </a:r>
        </a:p>
      </dsp:txBody>
      <dsp:txXfrm>
        <a:off x="35125" y="44831"/>
        <a:ext cx="6120209" cy="649299"/>
      </dsp:txXfrm>
    </dsp:sp>
    <dsp:sp modelId="{F0883941-3403-4673-8B5F-E30BD4CD3070}">
      <dsp:nvSpPr>
        <dsp:cNvPr id="0" name=""/>
        <dsp:cNvSpPr/>
      </dsp:nvSpPr>
      <dsp:spPr>
        <a:xfrm>
          <a:off x="0" y="815656"/>
          <a:ext cx="6190459" cy="719549"/>
        </a:xfrm>
        <a:prstGeom prst="roundRect">
          <a:avLst/>
        </a:prstGeom>
        <a:solidFill>
          <a:schemeClr val="accent2">
            <a:hueOff val="-1750886"/>
            <a:satOff val="-1580"/>
            <a:lumOff val="-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Infrastructure Development</a:t>
          </a:r>
        </a:p>
      </dsp:txBody>
      <dsp:txXfrm>
        <a:off x="35125" y="850781"/>
        <a:ext cx="6120209" cy="649299"/>
      </dsp:txXfrm>
    </dsp:sp>
    <dsp:sp modelId="{0357BD70-0B2A-4914-8D5B-8D0D27030D9A}">
      <dsp:nvSpPr>
        <dsp:cNvPr id="0" name=""/>
        <dsp:cNvSpPr/>
      </dsp:nvSpPr>
      <dsp:spPr>
        <a:xfrm>
          <a:off x="0" y="1621606"/>
          <a:ext cx="6190459" cy="719549"/>
        </a:xfrm>
        <a:prstGeom prst="roundRect">
          <a:avLst/>
        </a:prstGeom>
        <a:solidFill>
          <a:schemeClr val="accent2">
            <a:hueOff val="-3501772"/>
            <a:satOff val="-3160"/>
            <a:lumOff val="-70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Market Development</a:t>
          </a:r>
        </a:p>
      </dsp:txBody>
      <dsp:txXfrm>
        <a:off x="35125" y="1656731"/>
        <a:ext cx="6120209" cy="649299"/>
      </dsp:txXfrm>
    </dsp:sp>
    <dsp:sp modelId="{ADEBC61A-E2CE-459C-971A-F143EADAA3D9}">
      <dsp:nvSpPr>
        <dsp:cNvPr id="0" name=""/>
        <dsp:cNvSpPr/>
      </dsp:nvSpPr>
      <dsp:spPr>
        <a:xfrm>
          <a:off x="0" y="2427556"/>
          <a:ext cx="6190459" cy="719549"/>
        </a:xfrm>
        <a:prstGeom prst="roundRect">
          <a:avLst/>
        </a:prstGeom>
        <a:solidFill>
          <a:schemeClr val="accent2">
            <a:hueOff val="-5252659"/>
            <a:satOff val="-4740"/>
            <a:lumOff val="-105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Measurement</a:t>
          </a:r>
        </a:p>
      </dsp:txBody>
      <dsp:txXfrm>
        <a:off x="35125" y="2462681"/>
        <a:ext cx="6120209" cy="649299"/>
      </dsp:txXfrm>
    </dsp:sp>
    <dsp:sp modelId="{64B8E5E2-F98F-4CFD-8407-6C1031690557}">
      <dsp:nvSpPr>
        <dsp:cNvPr id="0" name=""/>
        <dsp:cNvSpPr/>
      </dsp:nvSpPr>
      <dsp:spPr>
        <a:xfrm>
          <a:off x="0" y="3233506"/>
          <a:ext cx="6190459" cy="719549"/>
        </a:xfrm>
        <a:prstGeom prst="roundRect">
          <a:avLst/>
        </a:prstGeom>
        <a:solidFill>
          <a:schemeClr val="accent2">
            <a:hueOff val="-7003545"/>
            <a:satOff val="-6320"/>
            <a:lumOff val="-141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Local Government Support</a:t>
          </a:r>
        </a:p>
      </dsp:txBody>
      <dsp:txXfrm>
        <a:off x="35125" y="3268631"/>
        <a:ext cx="6120209" cy="649299"/>
      </dsp:txXfrm>
    </dsp:sp>
    <dsp:sp modelId="{86F720CC-CD1A-4ACB-8389-6E11A8806D1D}">
      <dsp:nvSpPr>
        <dsp:cNvPr id="0" name=""/>
        <dsp:cNvSpPr/>
      </dsp:nvSpPr>
      <dsp:spPr>
        <a:xfrm>
          <a:off x="0" y="4039456"/>
          <a:ext cx="6190459" cy="719549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Steering Committee</a:t>
          </a:r>
        </a:p>
      </dsp:txBody>
      <dsp:txXfrm>
        <a:off x="35125" y="4074581"/>
        <a:ext cx="6120209" cy="649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F6BD7-4A3A-4732-A2A8-A30C484B7652}">
      <dsp:nvSpPr>
        <dsp:cNvPr id="0" name=""/>
        <dsp:cNvSpPr/>
      </dsp:nvSpPr>
      <dsp:spPr>
        <a:xfrm>
          <a:off x="0" y="296935"/>
          <a:ext cx="6190459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Co-Chairs: Jessica Schumacher and Don Buis</a:t>
          </a:r>
        </a:p>
      </dsp:txBody>
      <dsp:txXfrm>
        <a:off x="34906" y="331841"/>
        <a:ext cx="6120647" cy="645240"/>
      </dsp:txXfrm>
    </dsp:sp>
    <dsp:sp modelId="{D482A566-6E90-4C25-901F-DEC695B656A4}">
      <dsp:nvSpPr>
        <dsp:cNvPr id="0" name=""/>
        <dsp:cNvSpPr/>
      </dsp:nvSpPr>
      <dsp:spPr>
        <a:xfrm>
          <a:off x="0" y="1063828"/>
          <a:ext cx="6190459" cy="715052"/>
        </a:xfrm>
        <a:prstGeom prst="roundRect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Objective: Identify and propose optimal promotional concepts to maximize statewide landfill diversion</a:t>
          </a:r>
        </a:p>
      </dsp:txBody>
      <dsp:txXfrm>
        <a:off x="34906" y="1098734"/>
        <a:ext cx="6120647" cy="645240"/>
      </dsp:txXfrm>
    </dsp:sp>
    <dsp:sp modelId="{11B28521-443F-4024-B6FC-4B7E79052775}">
      <dsp:nvSpPr>
        <dsp:cNvPr id="0" name=""/>
        <dsp:cNvSpPr/>
      </dsp:nvSpPr>
      <dsp:spPr>
        <a:xfrm>
          <a:off x="0" y="1830721"/>
          <a:ext cx="6190459" cy="715052"/>
        </a:xfrm>
        <a:prstGeom prst="roundRect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Information gaps:</a:t>
          </a:r>
        </a:p>
      </dsp:txBody>
      <dsp:txXfrm>
        <a:off x="34906" y="1865627"/>
        <a:ext cx="6120647" cy="645240"/>
      </dsp:txXfrm>
    </dsp:sp>
    <dsp:sp modelId="{8AFAEB15-3E57-4A24-A0CB-3AB8E22CD19B}">
      <dsp:nvSpPr>
        <dsp:cNvPr id="0" name=""/>
        <dsp:cNvSpPr/>
      </dsp:nvSpPr>
      <dsp:spPr>
        <a:xfrm>
          <a:off x="0" y="2545774"/>
          <a:ext cx="6190459" cy="484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54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Scope of existing education campaigns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Content variation throughout the state</a:t>
          </a:r>
        </a:p>
      </dsp:txBody>
      <dsp:txXfrm>
        <a:off x="0" y="2545774"/>
        <a:ext cx="6190459" cy="484380"/>
      </dsp:txXfrm>
    </dsp:sp>
    <dsp:sp modelId="{9E52F867-1F64-423E-831E-6A168457505D}">
      <dsp:nvSpPr>
        <dsp:cNvPr id="0" name=""/>
        <dsp:cNvSpPr/>
      </dsp:nvSpPr>
      <dsp:spPr>
        <a:xfrm>
          <a:off x="0" y="3030154"/>
          <a:ext cx="6190459" cy="715052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Minimum recommended membership:</a:t>
          </a:r>
        </a:p>
      </dsp:txBody>
      <dsp:txXfrm>
        <a:off x="34906" y="3065060"/>
        <a:ext cx="6120647" cy="645240"/>
      </dsp:txXfrm>
    </dsp:sp>
    <dsp:sp modelId="{F0A74462-EBC3-4B05-8C71-3A50D4C556AF}">
      <dsp:nvSpPr>
        <dsp:cNvPr id="0" name=""/>
        <dsp:cNvSpPr/>
      </dsp:nvSpPr>
      <dsp:spPr>
        <a:xfrm>
          <a:off x="0" y="3745207"/>
          <a:ext cx="6190459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54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Two representatives of local government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One retailer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1" kern="1200" dirty="0"/>
            <a:t>One representative of the environmental community</a:t>
          </a:r>
        </a:p>
      </dsp:txBody>
      <dsp:txXfrm>
        <a:off x="0" y="3745207"/>
        <a:ext cx="6190459" cy="7265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C85AA-4DC3-400D-A7D2-8479EB9DD4C4}">
      <dsp:nvSpPr>
        <dsp:cNvPr id="0" name=""/>
        <dsp:cNvSpPr/>
      </dsp:nvSpPr>
      <dsp:spPr>
        <a:xfrm>
          <a:off x="0" y="415856"/>
          <a:ext cx="10820398" cy="359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Co-Chairs: Shantanu Pai and Suzanne Boring</a:t>
          </a:r>
        </a:p>
      </dsp:txBody>
      <dsp:txXfrm>
        <a:off x="17563" y="433419"/>
        <a:ext cx="10785272" cy="324648"/>
      </dsp:txXfrm>
    </dsp:sp>
    <dsp:sp modelId="{6D072F3C-FA0B-4C6B-92BC-B8AC5DF07331}">
      <dsp:nvSpPr>
        <dsp:cNvPr id="0" name=""/>
        <dsp:cNvSpPr/>
      </dsp:nvSpPr>
      <dsp:spPr>
        <a:xfrm>
          <a:off x="0" y="818831"/>
          <a:ext cx="10820398" cy="359774"/>
        </a:xfrm>
        <a:prstGeom prst="roundRect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Objective: Identify data necessary to monitor success of statewide diversion efforts and the sources of those data</a:t>
          </a:r>
        </a:p>
      </dsp:txBody>
      <dsp:txXfrm>
        <a:off x="17563" y="836394"/>
        <a:ext cx="10785272" cy="324648"/>
      </dsp:txXfrm>
    </dsp:sp>
    <dsp:sp modelId="{BE47013B-F13E-4652-8371-5D6BAC424344}">
      <dsp:nvSpPr>
        <dsp:cNvPr id="0" name=""/>
        <dsp:cNvSpPr/>
      </dsp:nvSpPr>
      <dsp:spPr>
        <a:xfrm>
          <a:off x="0" y="1221806"/>
          <a:ext cx="10820398" cy="359774"/>
        </a:xfrm>
        <a:prstGeom prst="roundRect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Information gaps:</a:t>
          </a:r>
        </a:p>
      </dsp:txBody>
      <dsp:txXfrm>
        <a:off x="17563" y="1239369"/>
        <a:ext cx="10785272" cy="324648"/>
      </dsp:txXfrm>
    </dsp:sp>
    <dsp:sp modelId="{582E71E8-497B-46AA-B6DA-859D587D69A7}">
      <dsp:nvSpPr>
        <dsp:cNvPr id="0" name=""/>
        <dsp:cNvSpPr/>
      </dsp:nvSpPr>
      <dsp:spPr>
        <a:xfrm>
          <a:off x="0" y="1581581"/>
          <a:ext cx="10820398" cy="419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54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1" kern="1200" dirty="0"/>
            <a:t>Statewide recycling data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1" kern="1200" dirty="0"/>
            <a:t>Comprehensive statewide waste generation data</a:t>
          </a:r>
        </a:p>
      </dsp:txBody>
      <dsp:txXfrm>
        <a:off x="0" y="1581581"/>
        <a:ext cx="10820398" cy="419175"/>
      </dsp:txXfrm>
    </dsp:sp>
    <dsp:sp modelId="{C2BF86D7-BBA1-484C-BC37-EF0320B90D49}">
      <dsp:nvSpPr>
        <dsp:cNvPr id="0" name=""/>
        <dsp:cNvSpPr/>
      </dsp:nvSpPr>
      <dsp:spPr>
        <a:xfrm>
          <a:off x="0" y="2000756"/>
          <a:ext cx="10820398" cy="359774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Minimum recommended membership:</a:t>
          </a:r>
        </a:p>
      </dsp:txBody>
      <dsp:txXfrm>
        <a:off x="17563" y="2018319"/>
        <a:ext cx="10785272" cy="324648"/>
      </dsp:txXfrm>
    </dsp:sp>
    <dsp:sp modelId="{70646C6E-1258-4A1D-80B9-4CE045720571}">
      <dsp:nvSpPr>
        <dsp:cNvPr id="0" name=""/>
        <dsp:cNvSpPr/>
      </dsp:nvSpPr>
      <dsp:spPr>
        <a:xfrm>
          <a:off x="0" y="2360531"/>
          <a:ext cx="10820398" cy="838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548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1" kern="1200" dirty="0"/>
            <a:t>Two representatives of local government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1" kern="1200" dirty="0"/>
            <a:t>One representative from waste industry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1" kern="1200" dirty="0"/>
            <a:t>One representative from recycling industry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b="1" kern="1200" dirty="0"/>
            <a:t>One representative of the composting industry</a:t>
          </a:r>
        </a:p>
      </dsp:txBody>
      <dsp:txXfrm>
        <a:off x="0" y="2360531"/>
        <a:ext cx="10820398" cy="8383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0A53A-1823-4128-BACE-4262A2D80BE3}">
      <dsp:nvSpPr>
        <dsp:cNvPr id="0" name=""/>
        <dsp:cNvSpPr/>
      </dsp:nvSpPr>
      <dsp:spPr>
        <a:xfrm>
          <a:off x="0" y="1807369"/>
          <a:ext cx="10820398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26326-8F55-450F-B38D-29A1F460D882}">
      <dsp:nvSpPr>
        <dsp:cNvPr id="0" name=""/>
        <dsp:cNvSpPr/>
      </dsp:nvSpPr>
      <dsp:spPr>
        <a:xfrm rot="8100000">
          <a:off x="56794" y="416527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284839-CD18-4EFC-95C1-05624AB31A4A}">
      <dsp:nvSpPr>
        <dsp:cNvPr id="0" name=""/>
        <dsp:cNvSpPr/>
      </dsp:nvSpPr>
      <dsp:spPr>
        <a:xfrm>
          <a:off x="86324" y="446058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71010-C559-46D3-B678-5DAF518DA35D}">
      <dsp:nvSpPr>
        <dsp:cNvPr id="0" name=""/>
        <dsp:cNvSpPr/>
      </dsp:nvSpPr>
      <dsp:spPr>
        <a:xfrm>
          <a:off x="377672" y="737406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Finalize subcommittee membership and subcommittee chairs</a:t>
          </a:r>
        </a:p>
      </dsp:txBody>
      <dsp:txXfrm>
        <a:off x="377672" y="737406"/>
        <a:ext cx="1999984" cy="1069962"/>
      </dsp:txXfrm>
    </dsp:sp>
    <dsp:sp modelId="{43439500-8FEB-48CA-A982-678A1EABEEA2}">
      <dsp:nvSpPr>
        <dsp:cNvPr id="0" name=""/>
        <dsp:cNvSpPr/>
      </dsp:nvSpPr>
      <dsp:spPr>
        <a:xfrm>
          <a:off x="377672" y="361473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15 Mar. 2020</a:t>
          </a:r>
        </a:p>
      </dsp:txBody>
      <dsp:txXfrm>
        <a:off x="377672" y="361473"/>
        <a:ext cx="1999984" cy="375932"/>
      </dsp:txXfrm>
    </dsp:sp>
    <dsp:sp modelId="{4816E84C-610A-404B-831F-FAE1041C8D48}">
      <dsp:nvSpPr>
        <dsp:cNvPr id="0" name=""/>
        <dsp:cNvSpPr/>
      </dsp:nvSpPr>
      <dsp:spPr>
        <a:xfrm>
          <a:off x="189706" y="737406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47722-57B0-442F-B31F-9AAFDC91FEB8}">
      <dsp:nvSpPr>
        <dsp:cNvPr id="0" name=""/>
        <dsp:cNvSpPr/>
      </dsp:nvSpPr>
      <dsp:spPr>
        <a:xfrm>
          <a:off x="155286" y="1773535"/>
          <a:ext cx="67667" cy="676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348BCF0-3FF2-4410-9111-3D5431DC0660}">
      <dsp:nvSpPr>
        <dsp:cNvPr id="0" name=""/>
        <dsp:cNvSpPr/>
      </dsp:nvSpPr>
      <dsp:spPr>
        <a:xfrm rot="18900000">
          <a:off x="1257836" y="2932385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1250633"/>
            <a:satOff val="-1129"/>
            <a:lumOff val="-252"/>
            <a:alphaOff val="0"/>
          </a:schemeClr>
        </a:solidFill>
        <a:ln w="15875" cap="rnd" cmpd="sng" algn="ctr">
          <a:solidFill>
            <a:schemeClr val="accent2">
              <a:hueOff val="-1250633"/>
              <a:satOff val="-1129"/>
              <a:lumOff val="-2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86B79E-B451-4B8B-B680-99925F375665}">
      <dsp:nvSpPr>
        <dsp:cNvPr id="0" name=""/>
        <dsp:cNvSpPr/>
      </dsp:nvSpPr>
      <dsp:spPr>
        <a:xfrm>
          <a:off x="1287367" y="2961916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13A19-AD0B-4195-8FA2-EE40174F0BE7}">
      <dsp:nvSpPr>
        <dsp:cNvPr id="0" name=""/>
        <dsp:cNvSpPr/>
      </dsp:nvSpPr>
      <dsp:spPr>
        <a:xfrm>
          <a:off x="1578715" y="1807369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Second meeting of entire committee</a:t>
          </a:r>
        </a:p>
      </dsp:txBody>
      <dsp:txXfrm>
        <a:off x="1578715" y="1807369"/>
        <a:ext cx="1999984" cy="1069962"/>
      </dsp:txXfrm>
    </dsp:sp>
    <dsp:sp modelId="{4372601C-8364-4041-B5DD-1D1827126675}">
      <dsp:nvSpPr>
        <dsp:cNvPr id="0" name=""/>
        <dsp:cNvSpPr/>
      </dsp:nvSpPr>
      <dsp:spPr>
        <a:xfrm>
          <a:off x="1578715" y="2877331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/>
            <a:t>1 Apr. 2020</a:t>
          </a:r>
        </a:p>
      </dsp:txBody>
      <dsp:txXfrm>
        <a:off x="1578715" y="2877331"/>
        <a:ext cx="1999984" cy="375932"/>
      </dsp:txXfrm>
    </dsp:sp>
    <dsp:sp modelId="{CE67469F-9DC0-43EF-842C-488EA357BFA6}">
      <dsp:nvSpPr>
        <dsp:cNvPr id="0" name=""/>
        <dsp:cNvSpPr/>
      </dsp:nvSpPr>
      <dsp:spPr>
        <a:xfrm>
          <a:off x="1390749" y="1807369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1250633"/>
              <a:satOff val="-1129"/>
              <a:lumOff val="-252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6FA78-ACD3-426F-BDFC-B9EE8A39E61F}">
      <dsp:nvSpPr>
        <dsp:cNvPr id="0" name=""/>
        <dsp:cNvSpPr/>
      </dsp:nvSpPr>
      <dsp:spPr>
        <a:xfrm>
          <a:off x="1356329" y="1773535"/>
          <a:ext cx="67667" cy="67667"/>
        </a:xfrm>
        <a:prstGeom prst="ellipse">
          <a:avLst/>
        </a:prstGeom>
        <a:solidFill>
          <a:schemeClr val="accent2">
            <a:hueOff val="-1250633"/>
            <a:satOff val="-1129"/>
            <a:lumOff val="-252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2B232C-F14B-44EE-8D9A-AF2BA1907D74}">
      <dsp:nvSpPr>
        <dsp:cNvPr id="0" name=""/>
        <dsp:cNvSpPr/>
      </dsp:nvSpPr>
      <dsp:spPr>
        <a:xfrm rot="8100000">
          <a:off x="2458879" y="416527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2501266"/>
            <a:satOff val="-2257"/>
            <a:lumOff val="-503"/>
            <a:alphaOff val="0"/>
          </a:schemeClr>
        </a:solidFill>
        <a:ln w="15875" cap="rnd" cmpd="sng" algn="ctr">
          <a:solidFill>
            <a:schemeClr val="accent2">
              <a:hueOff val="-2501266"/>
              <a:satOff val="-2257"/>
              <a:lumOff val="-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9EE397-7A69-4A3E-8D02-70978F35CED8}">
      <dsp:nvSpPr>
        <dsp:cNvPr id="0" name=""/>
        <dsp:cNvSpPr/>
      </dsp:nvSpPr>
      <dsp:spPr>
        <a:xfrm>
          <a:off x="2488410" y="446058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BA3F3-B316-40BF-A8E6-75E723EDC05F}">
      <dsp:nvSpPr>
        <dsp:cNvPr id="0" name=""/>
        <dsp:cNvSpPr/>
      </dsp:nvSpPr>
      <dsp:spPr>
        <a:xfrm>
          <a:off x="2779758" y="737406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First subcommittee meetings</a:t>
          </a:r>
        </a:p>
      </dsp:txBody>
      <dsp:txXfrm>
        <a:off x="2779758" y="737406"/>
        <a:ext cx="1999984" cy="1069962"/>
      </dsp:txXfrm>
    </dsp:sp>
    <dsp:sp modelId="{07F60682-C40A-4C97-B93F-C00A6A3CE0FE}">
      <dsp:nvSpPr>
        <dsp:cNvPr id="0" name=""/>
        <dsp:cNvSpPr/>
      </dsp:nvSpPr>
      <dsp:spPr>
        <a:xfrm>
          <a:off x="2779758" y="361473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 dirty="0"/>
            <a:t>1 June 2020</a:t>
          </a:r>
        </a:p>
      </dsp:txBody>
      <dsp:txXfrm>
        <a:off x="2779758" y="361473"/>
        <a:ext cx="1999984" cy="375932"/>
      </dsp:txXfrm>
    </dsp:sp>
    <dsp:sp modelId="{D6E96B8B-721D-4AB4-95B5-81BA6C768A5A}">
      <dsp:nvSpPr>
        <dsp:cNvPr id="0" name=""/>
        <dsp:cNvSpPr/>
      </dsp:nvSpPr>
      <dsp:spPr>
        <a:xfrm>
          <a:off x="2591791" y="737406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2501266"/>
              <a:satOff val="-2257"/>
              <a:lumOff val="-503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BD3EB-0266-402A-9EB9-CC5DCC0029A0}">
      <dsp:nvSpPr>
        <dsp:cNvPr id="0" name=""/>
        <dsp:cNvSpPr/>
      </dsp:nvSpPr>
      <dsp:spPr>
        <a:xfrm>
          <a:off x="2557371" y="1773535"/>
          <a:ext cx="67667" cy="67667"/>
        </a:xfrm>
        <a:prstGeom prst="ellipse">
          <a:avLst/>
        </a:prstGeom>
        <a:solidFill>
          <a:schemeClr val="accent2">
            <a:hueOff val="-2501266"/>
            <a:satOff val="-2257"/>
            <a:lumOff val="-503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B63A94-9FB7-442F-B9C6-2D5C46734028}">
      <dsp:nvSpPr>
        <dsp:cNvPr id="0" name=""/>
        <dsp:cNvSpPr/>
      </dsp:nvSpPr>
      <dsp:spPr>
        <a:xfrm rot="18900000">
          <a:off x="3659922" y="2932385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3751899"/>
            <a:satOff val="-3386"/>
            <a:lumOff val="-755"/>
            <a:alphaOff val="0"/>
          </a:schemeClr>
        </a:solidFill>
        <a:ln w="15875" cap="rnd" cmpd="sng" algn="ctr">
          <a:solidFill>
            <a:schemeClr val="accent2">
              <a:hueOff val="-3751899"/>
              <a:satOff val="-3386"/>
              <a:lumOff val="-7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16F223-48AA-4A6E-B701-934F24EB733D}">
      <dsp:nvSpPr>
        <dsp:cNvPr id="0" name=""/>
        <dsp:cNvSpPr/>
      </dsp:nvSpPr>
      <dsp:spPr>
        <a:xfrm>
          <a:off x="3689453" y="2961916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EFF07-35AA-4011-8A66-EBBA38937536}">
      <dsp:nvSpPr>
        <dsp:cNvPr id="0" name=""/>
        <dsp:cNvSpPr/>
      </dsp:nvSpPr>
      <dsp:spPr>
        <a:xfrm>
          <a:off x="3980800" y="1807369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First steering committee meeting</a:t>
          </a:r>
        </a:p>
      </dsp:txBody>
      <dsp:txXfrm>
        <a:off x="3980800" y="1807369"/>
        <a:ext cx="1999984" cy="1069962"/>
      </dsp:txXfrm>
    </dsp:sp>
    <dsp:sp modelId="{3B11C6AB-6E12-4FE9-855E-3F5A8DEF9579}">
      <dsp:nvSpPr>
        <dsp:cNvPr id="0" name=""/>
        <dsp:cNvSpPr/>
      </dsp:nvSpPr>
      <dsp:spPr>
        <a:xfrm>
          <a:off x="3980800" y="2877331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1 July 2020</a:t>
          </a:r>
        </a:p>
      </dsp:txBody>
      <dsp:txXfrm>
        <a:off x="3980800" y="2877331"/>
        <a:ext cx="1999984" cy="375932"/>
      </dsp:txXfrm>
    </dsp:sp>
    <dsp:sp modelId="{62740AAE-E001-4980-93CB-AD108BEA8A4A}">
      <dsp:nvSpPr>
        <dsp:cNvPr id="0" name=""/>
        <dsp:cNvSpPr/>
      </dsp:nvSpPr>
      <dsp:spPr>
        <a:xfrm>
          <a:off x="3792834" y="1807369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3751899"/>
              <a:satOff val="-3386"/>
              <a:lumOff val="-755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0628A-F0AB-4389-8E95-F9359B6CC6DF}">
      <dsp:nvSpPr>
        <dsp:cNvPr id="0" name=""/>
        <dsp:cNvSpPr/>
      </dsp:nvSpPr>
      <dsp:spPr>
        <a:xfrm>
          <a:off x="3758414" y="1773535"/>
          <a:ext cx="67667" cy="67667"/>
        </a:xfrm>
        <a:prstGeom prst="ellipse">
          <a:avLst/>
        </a:prstGeom>
        <a:solidFill>
          <a:schemeClr val="accent2">
            <a:hueOff val="-3751899"/>
            <a:satOff val="-3386"/>
            <a:lumOff val="-755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771B8E-0E15-41F9-AFA0-AC641A0D9E08}">
      <dsp:nvSpPr>
        <dsp:cNvPr id="0" name=""/>
        <dsp:cNvSpPr/>
      </dsp:nvSpPr>
      <dsp:spPr>
        <a:xfrm rot="8100000">
          <a:off x="4860964" y="416527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5002532"/>
            <a:satOff val="-4514"/>
            <a:lumOff val="-1007"/>
            <a:alphaOff val="0"/>
          </a:schemeClr>
        </a:solidFill>
        <a:ln w="15875" cap="rnd" cmpd="sng" algn="ctr">
          <a:solidFill>
            <a:schemeClr val="accent2">
              <a:hueOff val="-5002532"/>
              <a:satOff val="-4514"/>
              <a:lumOff val="-10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2ACDE40-54A8-4CED-9A3F-8FBD96911448}">
      <dsp:nvSpPr>
        <dsp:cNvPr id="0" name=""/>
        <dsp:cNvSpPr/>
      </dsp:nvSpPr>
      <dsp:spPr>
        <a:xfrm>
          <a:off x="4890495" y="446058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5A953-7A8B-47EE-A96C-F32E1DEE51EB}">
      <dsp:nvSpPr>
        <dsp:cNvPr id="0" name=""/>
        <dsp:cNvSpPr/>
      </dsp:nvSpPr>
      <dsp:spPr>
        <a:xfrm>
          <a:off x="5181843" y="737406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First draft of report</a:t>
          </a:r>
        </a:p>
      </dsp:txBody>
      <dsp:txXfrm>
        <a:off x="5181843" y="737406"/>
        <a:ext cx="1999984" cy="1069962"/>
      </dsp:txXfrm>
    </dsp:sp>
    <dsp:sp modelId="{7E9D8E23-6EA9-428D-BC58-5A89C2BA459E}">
      <dsp:nvSpPr>
        <dsp:cNvPr id="0" name=""/>
        <dsp:cNvSpPr/>
      </dsp:nvSpPr>
      <dsp:spPr>
        <a:xfrm>
          <a:off x="5181843" y="361473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1 Oct. 2020</a:t>
          </a:r>
        </a:p>
      </dsp:txBody>
      <dsp:txXfrm>
        <a:off x="5181843" y="361473"/>
        <a:ext cx="1999984" cy="375932"/>
      </dsp:txXfrm>
    </dsp:sp>
    <dsp:sp modelId="{DBA9F018-032E-45E6-A237-1828F86507C0}">
      <dsp:nvSpPr>
        <dsp:cNvPr id="0" name=""/>
        <dsp:cNvSpPr/>
      </dsp:nvSpPr>
      <dsp:spPr>
        <a:xfrm>
          <a:off x="4993877" y="737406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5002532"/>
              <a:satOff val="-4514"/>
              <a:lumOff val="-1007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790F0-FC2E-44AD-B524-092AE544048F}">
      <dsp:nvSpPr>
        <dsp:cNvPr id="0" name=""/>
        <dsp:cNvSpPr/>
      </dsp:nvSpPr>
      <dsp:spPr>
        <a:xfrm>
          <a:off x="4959457" y="1773535"/>
          <a:ext cx="67667" cy="67667"/>
        </a:xfrm>
        <a:prstGeom prst="ellipse">
          <a:avLst/>
        </a:prstGeom>
        <a:solidFill>
          <a:schemeClr val="accent2">
            <a:hueOff val="-5002532"/>
            <a:satOff val="-4514"/>
            <a:lumOff val="-1007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A28D8A-5FDD-4E0A-932B-6F29FEA528AE}">
      <dsp:nvSpPr>
        <dsp:cNvPr id="0" name=""/>
        <dsp:cNvSpPr/>
      </dsp:nvSpPr>
      <dsp:spPr>
        <a:xfrm rot="18900000">
          <a:off x="6062007" y="2932385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6253165"/>
            <a:satOff val="-5643"/>
            <a:lumOff val="-1259"/>
            <a:alphaOff val="0"/>
          </a:schemeClr>
        </a:solidFill>
        <a:ln w="15875" cap="rnd" cmpd="sng" algn="ctr">
          <a:solidFill>
            <a:schemeClr val="accent2">
              <a:hueOff val="-6253165"/>
              <a:satOff val="-5643"/>
              <a:lumOff val="-12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DCBBED-173E-46CF-92D6-78E761706CC6}">
      <dsp:nvSpPr>
        <dsp:cNvPr id="0" name=""/>
        <dsp:cNvSpPr/>
      </dsp:nvSpPr>
      <dsp:spPr>
        <a:xfrm>
          <a:off x="6091538" y="2961916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F0E65-D8E3-4CB3-9069-F7DCC9A6B8FC}">
      <dsp:nvSpPr>
        <dsp:cNvPr id="0" name=""/>
        <dsp:cNvSpPr/>
      </dsp:nvSpPr>
      <dsp:spPr>
        <a:xfrm>
          <a:off x="6382886" y="1807369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Finalize report contents</a:t>
          </a:r>
        </a:p>
      </dsp:txBody>
      <dsp:txXfrm>
        <a:off x="6382886" y="1807369"/>
        <a:ext cx="1999984" cy="1069962"/>
      </dsp:txXfrm>
    </dsp:sp>
    <dsp:sp modelId="{888A44BD-17B9-4BE7-BE29-B8DA791C6D54}">
      <dsp:nvSpPr>
        <dsp:cNvPr id="0" name=""/>
        <dsp:cNvSpPr/>
      </dsp:nvSpPr>
      <dsp:spPr>
        <a:xfrm>
          <a:off x="6382886" y="2877331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15 May 2021</a:t>
          </a:r>
        </a:p>
      </dsp:txBody>
      <dsp:txXfrm>
        <a:off x="6382886" y="2877331"/>
        <a:ext cx="1999984" cy="375932"/>
      </dsp:txXfrm>
    </dsp:sp>
    <dsp:sp modelId="{DE776250-187A-4D1B-9690-DF83FB338E82}">
      <dsp:nvSpPr>
        <dsp:cNvPr id="0" name=""/>
        <dsp:cNvSpPr/>
      </dsp:nvSpPr>
      <dsp:spPr>
        <a:xfrm>
          <a:off x="6194919" y="1807369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6253165"/>
              <a:satOff val="-5643"/>
              <a:lumOff val="-1259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C60E8-8828-4382-801A-6B47F200FB56}">
      <dsp:nvSpPr>
        <dsp:cNvPr id="0" name=""/>
        <dsp:cNvSpPr/>
      </dsp:nvSpPr>
      <dsp:spPr>
        <a:xfrm>
          <a:off x="6160500" y="1773535"/>
          <a:ext cx="67667" cy="67667"/>
        </a:xfrm>
        <a:prstGeom prst="ellipse">
          <a:avLst/>
        </a:prstGeom>
        <a:solidFill>
          <a:schemeClr val="accent2">
            <a:hueOff val="-6253165"/>
            <a:satOff val="-5643"/>
            <a:lumOff val="-1259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AD2E0-3194-4A04-A7DB-0D403B2D1507}">
      <dsp:nvSpPr>
        <dsp:cNvPr id="0" name=""/>
        <dsp:cNvSpPr/>
      </dsp:nvSpPr>
      <dsp:spPr>
        <a:xfrm rot="8100000">
          <a:off x="7263050" y="416527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7503798"/>
            <a:satOff val="-6771"/>
            <a:lumOff val="-1510"/>
            <a:alphaOff val="0"/>
          </a:schemeClr>
        </a:solidFill>
        <a:ln w="15875" cap="rnd" cmpd="sng" algn="ctr">
          <a:solidFill>
            <a:schemeClr val="accent2">
              <a:hueOff val="-7503798"/>
              <a:satOff val="-6771"/>
              <a:lumOff val="-1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170084-D50B-4258-A94B-D51604C711B1}">
      <dsp:nvSpPr>
        <dsp:cNvPr id="0" name=""/>
        <dsp:cNvSpPr/>
      </dsp:nvSpPr>
      <dsp:spPr>
        <a:xfrm>
          <a:off x="7292581" y="446058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188621-240A-4908-B4DB-216B2A238A4A}">
      <dsp:nvSpPr>
        <dsp:cNvPr id="0" name=""/>
        <dsp:cNvSpPr/>
      </dsp:nvSpPr>
      <dsp:spPr>
        <a:xfrm>
          <a:off x="7583929" y="737406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8900" rIns="88900" bIns="13335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Circulate final report draft to the Committee</a:t>
          </a:r>
        </a:p>
      </dsp:txBody>
      <dsp:txXfrm>
        <a:off x="7583929" y="737406"/>
        <a:ext cx="1999984" cy="1069962"/>
      </dsp:txXfrm>
    </dsp:sp>
    <dsp:sp modelId="{61FFBEE2-03FC-4CF1-9E34-A8DBCCA81B03}">
      <dsp:nvSpPr>
        <dsp:cNvPr id="0" name=""/>
        <dsp:cNvSpPr/>
      </dsp:nvSpPr>
      <dsp:spPr>
        <a:xfrm>
          <a:off x="7583929" y="361473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1 June 2021</a:t>
          </a:r>
        </a:p>
      </dsp:txBody>
      <dsp:txXfrm>
        <a:off x="7583929" y="361473"/>
        <a:ext cx="1999984" cy="375932"/>
      </dsp:txXfrm>
    </dsp:sp>
    <dsp:sp modelId="{932702EF-7448-4DE8-B815-8889F532CB5E}">
      <dsp:nvSpPr>
        <dsp:cNvPr id="0" name=""/>
        <dsp:cNvSpPr/>
      </dsp:nvSpPr>
      <dsp:spPr>
        <a:xfrm>
          <a:off x="7395962" y="737406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7503798"/>
              <a:satOff val="-6771"/>
              <a:lumOff val="-151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9F1A-C357-4010-A1D4-E587E0ED7D18}">
      <dsp:nvSpPr>
        <dsp:cNvPr id="0" name=""/>
        <dsp:cNvSpPr/>
      </dsp:nvSpPr>
      <dsp:spPr>
        <a:xfrm>
          <a:off x="7361542" y="1773535"/>
          <a:ext cx="67667" cy="67667"/>
        </a:xfrm>
        <a:prstGeom prst="ellipse">
          <a:avLst/>
        </a:prstGeom>
        <a:solidFill>
          <a:schemeClr val="accent2">
            <a:hueOff val="-7503798"/>
            <a:satOff val="-6771"/>
            <a:lumOff val="-151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DEE87-50D8-4864-AA0C-3BBE6A145469}">
      <dsp:nvSpPr>
        <dsp:cNvPr id="0" name=""/>
        <dsp:cNvSpPr/>
      </dsp:nvSpPr>
      <dsp:spPr>
        <a:xfrm rot="18900000">
          <a:off x="8464093" y="2932385"/>
          <a:ext cx="265824" cy="265824"/>
        </a:xfrm>
        <a:prstGeom prst="teardrop">
          <a:avLst>
            <a:gd name="adj" fmla="val 1150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C0909A-51CF-429C-94BB-3917706A7F15}">
      <dsp:nvSpPr>
        <dsp:cNvPr id="0" name=""/>
        <dsp:cNvSpPr/>
      </dsp:nvSpPr>
      <dsp:spPr>
        <a:xfrm>
          <a:off x="8493623" y="2961916"/>
          <a:ext cx="206763" cy="20676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3CDE0A-79D9-4882-AF21-C456D97FF441}">
      <dsp:nvSpPr>
        <dsp:cNvPr id="0" name=""/>
        <dsp:cNvSpPr/>
      </dsp:nvSpPr>
      <dsp:spPr>
        <a:xfrm>
          <a:off x="8784971" y="1807369"/>
          <a:ext cx="1999984" cy="106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3350" rIns="0" bIns="88900" numCol="1" spcCol="1270" anchor="b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Report to the General Assembly</a:t>
          </a:r>
        </a:p>
      </dsp:txBody>
      <dsp:txXfrm>
        <a:off x="8784971" y="1807369"/>
        <a:ext cx="1999984" cy="1069962"/>
      </dsp:txXfrm>
    </dsp:sp>
    <dsp:sp modelId="{5A08B2A6-7328-4313-AF15-0BAC468456E4}">
      <dsp:nvSpPr>
        <dsp:cNvPr id="0" name=""/>
        <dsp:cNvSpPr/>
      </dsp:nvSpPr>
      <dsp:spPr>
        <a:xfrm>
          <a:off x="8784971" y="2877331"/>
          <a:ext cx="1999984" cy="375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06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1 July 2021</a:t>
          </a:r>
        </a:p>
      </dsp:txBody>
      <dsp:txXfrm>
        <a:off x="8784971" y="2877331"/>
        <a:ext cx="1999984" cy="375932"/>
      </dsp:txXfrm>
    </dsp:sp>
    <dsp:sp modelId="{783CCCC5-5416-4A53-A49B-F011A3BDB1D2}">
      <dsp:nvSpPr>
        <dsp:cNvPr id="0" name=""/>
        <dsp:cNvSpPr/>
      </dsp:nvSpPr>
      <dsp:spPr>
        <a:xfrm>
          <a:off x="8597005" y="1807369"/>
          <a:ext cx="0" cy="1069962"/>
        </a:xfrm>
        <a:prstGeom prst="line">
          <a:avLst/>
        </a:prstGeom>
        <a:noFill/>
        <a:ln w="12700" cap="rnd" cmpd="sng" algn="ctr">
          <a:solidFill>
            <a:schemeClr val="accent2">
              <a:hueOff val="-8754431"/>
              <a:satOff val="-7900"/>
              <a:lumOff val="-1762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B881D-7C79-4424-8491-0CD22AAD9DC2}">
      <dsp:nvSpPr>
        <dsp:cNvPr id="0" name=""/>
        <dsp:cNvSpPr/>
      </dsp:nvSpPr>
      <dsp:spPr>
        <a:xfrm>
          <a:off x="8562585" y="1773535"/>
          <a:ext cx="67667" cy="67667"/>
        </a:xfrm>
        <a:prstGeom prst="ellipse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7E261D5-C463-4390-BF45-F30D74527E8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70634FB-39E3-4F5E-A562-B3961B6F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2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43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79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14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03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52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9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0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95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67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14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3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55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3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34FB-39E3-4F5E-A562-B3961B6FB0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32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5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231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45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516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2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9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5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3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6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4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2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4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3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35019A-3AC6-41F9-A2B9-0E0A2C6D410E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373760-6FEE-47A8-93B2-7FEB8C85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11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43E122-4A15-45AB-AA21-7F98F0684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Materials Management Advisory Committee Meeting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C1DB1-8F1C-4AFB-8CD7-2C6989F76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1625" y="685799"/>
            <a:ext cx="4816572" cy="4869981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chemeClr val="tx2">
                    <a:lumMod val="60000"/>
                    <a:lumOff val="40000"/>
                  </a:schemeClr>
                </a:solidFill>
              </a:rPr>
              <a:t>February 21, 2020</a:t>
            </a:r>
          </a:p>
          <a:p>
            <a:r>
              <a:rPr lang="en-US" sz="4000">
                <a:solidFill>
                  <a:schemeClr val="tx2">
                    <a:lumMod val="60000"/>
                    <a:lumOff val="40000"/>
                  </a:schemeClr>
                </a:solidFill>
              </a:rPr>
              <a:t>IEPA Headquarters, Springfield</a:t>
            </a:r>
          </a:p>
          <a:p>
            <a:r>
              <a:rPr lang="en-US" sz="4000">
                <a:solidFill>
                  <a:schemeClr val="tx2">
                    <a:lumMod val="60000"/>
                    <a:lumOff val="40000"/>
                  </a:schemeClr>
                </a:solidFill>
              </a:rPr>
              <a:t>Waste Reduction and Compliance Section</a:t>
            </a:r>
          </a:p>
        </p:txBody>
      </p:sp>
    </p:spTree>
    <p:extLst>
      <p:ext uri="{BB962C8B-B14F-4D97-AF65-F5344CB8AC3E}">
        <p14:creationId xmlns:p14="http://schemas.microsoft.com/office/powerpoint/2010/main" val="3304903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/>
              <a:t>Measurement</a:t>
            </a:r>
            <a:endParaRPr lang="en-US" dirty="0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6107B81A-DA11-44E0-8C3A-9CE7F1EE4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01499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359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/>
              <a:t>Local Government Support</a:t>
            </a:r>
          </a:p>
        </p:txBody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D1E75D02-9CBD-473B-9E91-57266793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Co-Chairs: Jennifer Jarland and Jessica Miller</a:t>
            </a:r>
          </a:p>
          <a:p>
            <a:r>
              <a:rPr lang="en-US" b="1" dirty="0">
                <a:solidFill>
                  <a:schemeClr val="tx1"/>
                </a:solidFill>
              </a:rPr>
              <a:t>Objective: Develop workable suite of tools to simplify the county solid waste management reporting process</a:t>
            </a:r>
          </a:p>
          <a:p>
            <a:r>
              <a:rPr lang="en-US" b="1" dirty="0">
                <a:solidFill>
                  <a:schemeClr val="tx1"/>
                </a:solidFill>
              </a:rPr>
              <a:t>Information gaps: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Plan development impediments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County-to-county reporting capacity variations</a:t>
            </a:r>
          </a:p>
          <a:p>
            <a:r>
              <a:rPr lang="en-US" b="1" dirty="0">
                <a:solidFill>
                  <a:schemeClr val="tx1"/>
                </a:solidFill>
              </a:rPr>
              <a:t>Minimum recommended membership: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Two representatives of local government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One representative from waste industry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One representative from recycling industry</a:t>
            </a:r>
          </a:p>
        </p:txBody>
      </p:sp>
    </p:spTree>
    <p:extLst>
      <p:ext uri="{BB962C8B-B14F-4D97-AF65-F5344CB8AC3E}">
        <p14:creationId xmlns:p14="http://schemas.microsoft.com/office/powerpoint/2010/main" val="480419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Steering Committee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E75D02-9CBD-473B-9E91-57266793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Objective: Continually draft report to the General Assembly</a:t>
            </a:r>
          </a:p>
          <a:p>
            <a:r>
              <a:rPr lang="en-US">
                <a:solidFill>
                  <a:schemeClr val="tx1"/>
                </a:solidFill>
              </a:rPr>
              <a:t>Minimum membership: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IEPA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Chair of each subcommittee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/>
              <a:t>Timeline</a:t>
            </a:r>
          </a:p>
        </p:txBody>
      </p:sp>
      <p:graphicFrame>
        <p:nvGraphicFramePr>
          <p:cNvPr id="23" name="Content Placeholder 4">
            <a:extLst>
              <a:ext uri="{FF2B5EF4-FFF2-40B4-BE49-F238E27FC236}">
                <a16:creationId xmlns:a16="http://schemas.microsoft.com/office/drawing/2014/main" id="{90B29E36-53D3-4997-8387-9EEB01FD1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9851717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1262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645" y="685799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Group discussion</a:t>
            </a:r>
          </a:p>
        </p:txBody>
      </p:sp>
    </p:spTree>
    <p:extLst>
      <p:ext uri="{BB962C8B-B14F-4D97-AF65-F5344CB8AC3E}">
        <p14:creationId xmlns:p14="http://schemas.microsoft.com/office/powerpoint/2010/main" val="213586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645" y="685799"/>
            <a:ext cx="8001000" cy="2971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Next </a:t>
            </a:r>
            <a:r>
              <a:rPr lang="en-US" sz="4800"/>
              <a:t>STeps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7001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Advisory Committee Overview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9889A548-CBA4-47A6-BAD2-EB48AA8F26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02793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103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8EE2-500F-4DC9-9A4E-60D36510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b="1" dirty="0"/>
              <a:t>Open Meetings Act Overview</a:t>
            </a: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F50EBD4E-711F-4A8E-A766-A7A64BE2C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D9B0A-2919-4E6E-A4E4-384BBFA03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654" y="733647"/>
            <a:ext cx="4419171" cy="357588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Each meeting is subject to public notice</a:t>
            </a:r>
          </a:p>
          <a:p>
            <a:r>
              <a:rPr lang="en-US" b="1" dirty="0">
                <a:solidFill>
                  <a:schemeClr val="tx1"/>
                </a:solidFill>
              </a:rPr>
              <a:t>Meeting notes are required</a:t>
            </a:r>
          </a:p>
          <a:p>
            <a:r>
              <a:rPr lang="en-US" b="1" dirty="0">
                <a:solidFill>
                  <a:schemeClr val="tx1"/>
                </a:solidFill>
              </a:rPr>
              <a:t>Formal vote required to take action</a:t>
            </a:r>
          </a:p>
          <a:p>
            <a:r>
              <a:rPr lang="en-US" b="1" dirty="0">
                <a:solidFill>
                  <a:schemeClr val="tx1"/>
                </a:solidFill>
              </a:rPr>
              <a:t>Appointed members must complete OMA training within 90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General Assembly Report Contents</a:t>
            </a:r>
          </a:p>
        </p:txBody>
      </p:sp>
      <p:sp>
        <p:nvSpPr>
          <p:cNvPr id="14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CC3CA2D-815F-4388-ADF1-E542ED353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660785"/>
              </p:ext>
            </p:extLst>
          </p:nvPr>
        </p:nvGraphicFramePr>
        <p:xfrm>
          <a:off x="965200" y="642939"/>
          <a:ext cx="10255250" cy="34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4840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>
            <a:extLst>
              <a:ext uri="{FF2B5EF4-FFF2-40B4-BE49-F238E27FC236}">
                <a16:creationId xmlns:a16="http://schemas.microsoft.com/office/drawing/2014/main" id="{7AE45261-7584-4688-A4A3-724AC140F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Information Available to the IEPA</a:t>
            </a:r>
          </a:p>
        </p:txBody>
      </p:sp>
      <p:sp>
        <p:nvSpPr>
          <p:cNvPr id="23" name="Snip Diagonal Corner Rectangle 21">
            <a:extLst>
              <a:ext uri="{FF2B5EF4-FFF2-40B4-BE49-F238E27FC236}">
                <a16:creationId xmlns:a16="http://schemas.microsoft.com/office/drawing/2014/main" id="{6A3DF0D0-07D5-4FAC-A12C-923E178CC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0722"/>
            <a:ext cx="12188824" cy="3612950"/>
          </a:xfrm>
          <a:prstGeom prst="snip2DiagRect">
            <a:avLst>
              <a:gd name="adj1" fmla="val 8741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EF4727-6B5C-4FA7-968D-912F35A4C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2FE142A-A0FD-4557-92D4-A7A7F27C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F84B8B9-9710-47C6-A3BC-99C562894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93ADAE5-007B-4BBF-8DA6-2EB91A0BE7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3DB8E36-978B-4F5D-B278-B1F45C585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7484C8B-8B05-442F-A4F5-4192C7D0C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Content Placeholder 4">
            <a:extLst>
              <a:ext uri="{FF2B5EF4-FFF2-40B4-BE49-F238E27FC236}">
                <a16:creationId xmlns:a16="http://schemas.microsoft.com/office/drawing/2014/main" id="{F32C83B4-C4BB-4399-883A-C62A1B0223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24"/>
              </p:ext>
            </p:extLst>
          </p:nvPr>
        </p:nvGraphicFramePr>
        <p:xfrm>
          <a:off x="684212" y="1006997"/>
          <a:ext cx="10231440" cy="286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85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Proposed subcommittees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F25C360-3212-4178-8E60-07D50DC6CE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39532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227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0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Education and Outreach</a:t>
            </a:r>
          </a:p>
        </p:txBody>
      </p:sp>
      <p:graphicFrame>
        <p:nvGraphicFramePr>
          <p:cNvPr id="25" name="Content Placeholder 4">
            <a:extLst>
              <a:ext uri="{FF2B5EF4-FFF2-40B4-BE49-F238E27FC236}">
                <a16:creationId xmlns:a16="http://schemas.microsoft.com/office/drawing/2014/main" id="{00EC6BBA-6126-4CCB-BACB-D63565F540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768825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626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en-US" sz="3300" b="1" dirty="0"/>
              <a:t>Infrastructure Development </a:t>
            </a:r>
          </a:p>
        </p:txBody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D1E75D02-9CBD-473B-9E91-57266793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Co-Chairs: Walter Willis and David Saladino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Objective: Identify shortcomings in existing waste diversion network and propose viable improvements to address those lapses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Information gaps: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Diversion network deserts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Waste hauler coverage geography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Technology improvement opportunities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Minimum recommended membership: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Two representatives of local government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One representative from waste industry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One representative from recycling industry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One representative of the composting industry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3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D7B556-15A6-4E05-B690-610AA477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4800" dirty="0"/>
              <a:t>Market Development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D1E75D02-9CBD-473B-9E91-57266793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Co-chairs: Lisa Disbrow and James Jennings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Objective: Identify shortcomings in existing diversion materials end markets and propose options to support and enhance those markets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Information gaps: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Contemporaneous commodity pricing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Viable scalable success stories</a:t>
            </a:r>
          </a:p>
          <a:p>
            <a:pPr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Minimum recommended membership: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Three manufacturers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One representative from recycling industry</a:t>
            </a:r>
          </a:p>
          <a:p>
            <a:pPr lvl="1">
              <a:lnSpc>
                <a:spcPct val="90000"/>
              </a:lnSpc>
            </a:pPr>
            <a:r>
              <a:rPr lang="en-US" sz="1500" b="1" dirty="0">
                <a:solidFill>
                  <a:schemeClr val="tx1"/>
                </a:solidFill>
              </a:rPr>
              <a:t>One representative of the composting industry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983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51DD82E2BCEE1141A745B1E146905D52" ma:contentTypeVersion="1" ma:contentTypeDescription="Upload an image." ma:contentTypeScope="" ma:versionID="6ea578b8a9020256d4b4e9c6e79c1a8c">
  <xsd:schema xmlns:xsd="http://www.w3.org/2001/XMLSchema" xmlns:xs="http://www.w3.org/2001/XMLSchema" xmlns:p="http://schemas.microsoft.com/office/2006/metadata/properties" xmlns:ns1="http://schemas.microsoft.com/sharepoint/v3" xmlns:ns2="FF1D2CB2-5D86-4423-8E9C-DA20A339CFCD" xmlns:ns3="http://schemas.microsoft.com/sharepoint/v3/fields" targetNamespace="http://schemas.microsoft.com/office/2006/metadata/properties" ma:root="true" ma:fieldsID="b5f2b90924fc5c03b4a1cf837805fcd2" ns1:_="" ns2:_="" ns3:_="">
    <xsd:import namespace="http://schemas.microsoft.com/sharepoint/v3"/>
    <xsd:import namespace="FF1D2CB2-5D86-4423-8E9C-DA20A339CFCD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internalName="PublishingStartDate">
      <xsd:simpleType>
        <xsd:restriction base="dms:Unknown"/>
      </xsd:simpleType>
    </xsd:element>
    <xsd:element name="PublishingExpirationDate" ma:index="28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1D2CB2-5D86-4423-8E9C-DA20A339CFC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FF1D2CB2-5D86-4423-8E9C-DA20A339CFCD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9EE0E75-0FD3-47AD-8199-E68D7B06B207}"/>
</file>

<file path=customXml/itemProps2.xml><?xml version="1.0" encoding="utf-8"?>
<ds:datastoreItem xmlns:ds="http://schemas.openxmlformats.org/officeDocument/2006/customXml" ds:itemID="{59B84003-002D-476A-B4D4-C8835119D0D0}"/>
</file>

<file path=customXml/itemProps3.xml><?xml version="1.0" encoding="utf-8"?>
<ds:datastoreItem xmlns:ds="http://schemas.openxmlformats.org/officeDocument/2006/customXml" ds:itemID="{4D518593-A6B3-41E2-A573-DAA382C97B52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540</Words>
  <Application>Microsoft Office PowerPoint</Application>
  <PresentationFormat>Widescreen</PresentationFormat>
  <Paragraphs>125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Slice</vt:lpstr>
      <vt:lpstr>Materials Management Advisory Committee Meeting</vt:lpstr>
      <vt:lpstr>Advisory Committee Overview</vt:lpstr>
      <vt:lpstr>Open Meetings Act Overview</vt:lpstr>
      <vt:lpstr>General Assembly Report Contents</vt:lpstr>
      <vt:lpstr>Information Available to the IEPA</vt:lpstr>
      <vt:lpstr>Proposed subcommittees</vt:lpstr>
      <vt:lpstr>Education and Outreach</vt:lpstr>
      <vt:lpstr>Infrastructure Development </vt:lpstr>
      <vt:lpstr>Market Development</vt:lpstr>
      <vt:lpstr>Measurement</vt:lpstr>
      <vt:lpstr>Local Government Support</vt:lpstr>
      <vt:lpstr>Steering Committee</vt:lpstr>
      <vt:lpstr>Timeline</vt:lpstr>
      <vt:lpstr>Group discussion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Management Advisory Committee Meeting</dc:title>
  <dc:creator>Jennings, James M.</dc:creator>
  <cp:keywords/>
  <dc:description/>
  <cp:lastModifiedBy>Jennings, James M.</cp:lastModifiedBy>
  <cp:revision>4</cp:revision>
  <cp:lastPrinted>2020-02-21T14:21:15Z</cp:lastPrinted>
  <dcterms:created xsi:type="dcterms:W3CDTF">2020-02-11T15:20:03Z</dcterms:created>
  <dcterms:modified xsi:type="dcterms:W3CDTF">2020-02-21T14:31:28Z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0x0101009148F5A04DDD49CBA7127AADA5FB792B00AADE34325A8B49CDA8BB4DB53328F2140051DD82E2BCEE1141A745B1E146905D52</vt:lpwstr>
  </property>
</Properties>
</file>